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5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5/21/2022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2871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 &amp; DESIGN</a:t>
            </a:r>
          </a:p>
          <a:p>
            <a:endParaRPr lang="en-US" sz="3200" dirty="0"/>
          </a:p>
          <a:p>
            <a:r>
              <a:rPr lang="en-US" dirty="0" smtClean="0"/>
              <a:t>BUDDA KOUSHIKA</a:t>
            </a:r>
            <a:endParaRPr lang="en-US" dirty="0"/>
          </a:p>
          <a:p>
            <a:endParaRPr lang="en-US" dirty="0"/>
          </a:p>
          <a:p>
            <a:r>
              <a:rPr lang="en-US" dirty="0"/>
              <a:t>Level-1  Task-1(Landing page)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035" y="566270"/>
            <a:ext cx="9144000" cy="1414929"/>
          </a:xfrm>
        </p:spPr>
        <p:txBody>
          <a:bodyPr/>
          <a:lstStyle/>
          <a:p>
            <a:r>
              <a:rPr lang="en-US" dirty="0"/>
              <a:t>OASIS - INFOBYTE</a:t>
            </a:r>
          </a:p>
        </p:txBody>
      </p:sp>
    </p:spTree>
    <p:extLst>
      <p:ext uri="{BB962C8B-B14F-4D97-AF65-F5344CB8AC3E}">
        <p14:creationId xmlns:p14="http://schemas.microsoft.com/office/powerpoint/2010/main" xmlns="" val="204252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</TotalTime>
  <Words>13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OASIS - INFOBYTE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windows 10</cp:lastModifiedBy>
  <cp:revision>4</cp:revision>
  <dcterms:created xsi:type="dcterms:W3CDTF">2022-03-13T19:56:02Z</dcterms:created>
  <dcterms:modified xsi:type="dcterms:W3CDTF">2022-05-21T05:49:36Z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