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handoutMasterIdLst>
    <p:handoutMasterId r:id="rId4"/>
  </p:handout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205" y="-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DEVELOPMENT &amp; DESIGN</a:t>
            </a:r>
          </a:p>
          <a:p>
            <a:endParaRPr lang="en-US" dirty="0" smtClean="0"/>
          </a:p>
          <a:p>
            <a:r>
              <a:rPr lang="en-US" dirty="0" smtClean="0"/>
              <a:t>BUDDA KOUSHIKA</a:t>
            </a:r>
          </a:p>
          <a:p>
            <a:endParaRPr lang="en-US" dirty="0" smtClean="0"/>
          </a:p>
          <a:p>
            <a:r>
              <a:rPr lang="en-US" smtClean="0"/>
              <a:t>Level-1  Task-2(Portfolio)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OASIS - INFOBYTE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14</TotalTime>
  <Words>12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Paper</vt:lpstr>
      <vt:lpstr>OASIS - INFOBYTE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OASIS - INFOBYTE</dc:title>
  <dc:creator>kumara swamy</dc:creator>
  <cp:lastModifiedBy>windows 10</cp:lastModifiedBy>
  <cp:revision>5</cp:revision>
  <dcterms:created xsi:type="dcterms:W3CDTF">2022-03-13T19:56:02Z</dcterms:created>
  <dcterms:modified xsi:type="dcterms:W3CDTF">2022-05-30T06:17:37Z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