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List_of_neighbourhoods_in_Mumba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IBM Applied Data Science Capstone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1" y="2552700"/>
            <a:ext cx="9218083" cy="17526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Opening Shopping Mall in Mumbai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/>
              <a:t>Bharat Parekh</a:t>
            </a:r>
            <a:endParaRPr lang="en-US" sz="2000"/>
          </a:p>
          <a:p>
            <a:r>
              <a:rPr lang="en-US" sz="2000"/>
              <a:t>July 2020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40" y="4305300"/>
            <a:ext cx="2554605" cy="2554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Location of shopping mall is important decision on success or failure</a:t>
            </a:r>
            <a:endParaRPr lang="en-US"/>
          </a:p>
          <a:p>
            <a:r>
              <a:rPr lang="en-US"/>
              <a:t>Objective: To analyse &amp; select the best location of Mumbai to open an new mall</a:t>
            </a:r>
            <a:endParaRPr lang="en-US"/>
          </a:p>
          <a:p>
            <a:r>
              <a:rPr lang="en-US"/>
              <a:t>The project is timely as city is currently from shorage of rental places</a:t>
            </a:r>
            <a:endParaRPr lang="en-US"/>
          </a:p>
          <a:p>
            <a:r>
              <a:rPr lang="en-US"/>
              <a:t>Business Question</a:t>
            </a:r>
            <a:endParaRPr lang="en-US"/>
          </a:p>
          <a:p>
            <a:pPr lvl="1"/>
            <a:r>
              <a:rPr lang="en-US" sz="2800"/>
              <a:t>In Mumbai, if the property developer is looking to open a new shopping mal, where would you recommend that should be opened?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required</a:t>
            </a:r>
            <a:endParaRPr lang="en-US"/>
          </a:p>
          <a:p>
            <a:pPr lvl="1"/>
            <a:r>
              <a:rPr lang="en-US"/>
              <a:t>List of neighborhood in Mumbai</a:t>
            </a:r>
            <a:endParaRPr lang="en-US"/>
          </a:p>
          <a:p>
            <a:pPr lvl="1"/>
            <a:r>
              <a:rPr lang="en-US"/>
              <a:t>Latitude and longitude  co-ordinates of the neighborhoods</a:t>
            </a:r>
            <a:endParaRPr lang="en-US"/>
          </a:p>
          <a:p>
            <a:pPr lvl="1"/>
            <a:r>
              <a:rPr lang="en-US"/>
              <a:t>Venus data, particuarly data related to shopping malls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Sources of data</a:t>
            </a:r>
            <a:endParaRPr lang="en-US"/>
          </a:p>
          <a:p>
            <a:pPr lvl="1"/>
            <a:r>
              <a:rPr lang="en-US"/>
              <a:t>Wikipedia : </a:t>
            </a:r>
            <a:r>
              <a:rPr lang="en-US" sz="2400">
                <a:hlinkClick r:id="rId1" tooltip="" action="ppaction://hlinkfile"/>
              </a:rPr>
              <a:t>https://en.wikipedia.org/wiki/List_of_neighbourhoods_in_Mumbai</a:t>
            </a:r>
            <a:endParaRPr lang="en-US"/>
          </a:p>
          <a:p>
            <a:pPr lvl="1"/>
            <a:r>
              <a:rPr lang="en-US"/>
              <a:t>Geocoder package for latitude and longitude of coordinates</a:t>
            </a:r>
            <a:endParaRPr lang="en-US"/>
          </a:p>
          <a:p>
            <a:pPr lvl="1"/>
            <a:r>
              <a:rPr lang="en-US"/>
              <a:t>Foursquare API for venue data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Web scraping Wikipedia page for neighborhood list</a:t>
            </a:r>
            <a:endParaRPr lang="en-US"/>
          </a:p>
          <a:p>
            <a:r>
              <a:rPr lang="en-US"/>
              <a:t>Get latitude and longitude co-ordinates using Geocoder</a:t>
            </a:r>
            <a:endParaRPr lang="en-US"/>
          </a:p>
          <a:p>
            <a:r>
              <a:rPr lang="en-US"/>
              <a:t>Get venue data using foursquare API</a:t>
            </a:r>
            <a:endParaRPr lang="en-US"/>
          </a:p>
          <a:p>
            <a:r>
              <a:rPr lang="en-US"/>
              <a:t>Group data by neighborhood &amp; take mean frequency of occurance of each venu category</a:t>
            </a:r>
            <a:endParaRPr lang="en-US"/>
          </a:p>
          <a:p>
            <a:r>
              <a:rPr lang="en-US"/>
              <a:t>Filter venue category by shopping mall</a:t>
            </a:r>
            <a:endParaRPr lang="en-US"/>
          </a:p>
          <a:p>
            <a:r>
              <a:rPr lang="en-US"/>
              <a:t>Perform clustering on data by using k-means clustering</a:t>
            </a:r>
            <a:endParaRPr lang="en-US"/>
          </a:p>
          <a:p>
            <a:r>
              <a:rPr lang="en-US"/>
              <a:t>Visualize  the clusters in the map using Folium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6247130" cy="4953000"/>
          </a:xfrm>
        </p:spPr>
        <p:txBody>
          <a:bodyPr/>
          <a:p>
            <a:r>
              <a:rPr lang="en-US"/>
              <a:t>Categorised the neighbrhood into three clusters</a:t>
            </a:r>
            <a:endParaRPr lang="en-US"/>
          </a:p>
          <a:p>
            <a:pPr lvl="1"/>
            <a:r>
              <a:rPr lang="en-US"/>
              <a:t>Cluster 0: Neighborhood with large number shopping malls</a:t>
            </a:r>
            <a:endParaRPr lang="en-US"/>
          </a:p>
          <a:p>
            <a:pPr lvl="1"/>
            <a:r>
              <a:rPr lang="en-US"/>
              <a:t>Cluster 1: Neighborhood with low shopping malls</a:t>
            </a:r>
            <a:endParaRPr lang="en-US"/>
          </a:p>
          <a:p>
            <a:pPr lvl="1"/>
            <a:r>
              <a:rPr lang="en-US"/>
              <a:t>Cluster 2: </a:t>
            </a:r>
            <a:r>
              <a:rPr lang="en-US">
                <a:sym typeface="+mn-ea"/>
              </a:rPr>
              <a:t>Neighborhood with low shopping malls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8302" t="11671" r="20782" b="8603"/>
          <a:stretch>
            <a:fillRect/>
          </a:stretch>
        </p:blipFill>
        <p:spPr>
          <a:xfrm>
            <a:off x="7099935" y="1174750"/>
            <a:ext cx="4596130" cy="507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Most of the malls are concentrated in eastern &amp; western subsurbs of the city</a:t>
            </a:r>
            <a:endParaRPr lang="en-US"/>
          </a:p>
          <a:p>
            <a:r>
              <a:rPr lang="en-US"/>
              <a:t>Highest number of shopping malls in cluster 0</a:t>
            </a:r>
            <a:endParaRPr lang="en-US"/>
          </a:p>
          <a:p>
            <a:r>
              <a:rPr lang="en-US"/>
              <a:t>Low numbers of shopping malls in cluster 1 &amp; 2</a:t>
            </a:r>
            <a:endParaRPr lang="en-US"/>
          </a:p>
          <a:p>
            <a:r>
              <a:rPr lang="en-US"/>
              <a:t>Oversupply of shopping malls mostly in </a:t>
            </a:r>
            <a:r>
              <a:rPr lang="en-US">
                <a:sym typeface="+mn-ea"/>
              </a:rPr>
              <a:t>eastern &amp; western subsurbs and low shopping malls in the southen &amp; central suburbs of mumbai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Open new shopping malls in Cluster 1 &amp; 2 where there is low compitition</a:t>
            </a:r>
            <a:endParaRPr lang="en-US"/>
          </a:p>
          <a:p>
            <a:r>
              <a:rPr lang="en-US"/>
              <a:t>Avoid neighborhoods in cluster 0, already high concentration of shopping malls &amp; intense compitition.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Solution of the problem statement: The neighborhood in cluster 1 &amp; 2  are the most preferred location to open a new shopping mall</a:t>
            </a:r>
            <a:endParaRPr lang="en-US"/>
          </a:p>
          <a:p>
            <a:r>
              <a:rPr lang="en-US"/>
              <a:t>Findings will helpproperty developers, investors &amp; business community  to capitalize on the oppurtinies on high potential location while avoiding the overcrowded areas in the decision to open a new mall.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4860" y="880110"/>
            <a:ext cx="5784215" cy="5784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Presentation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IBM Applied Data Science Capstone </vt:lpstr>
      <vt:lpstr>Problem Statement</vt:lpstr>
      <vt:lpstr>Data</vt:lpstr>
      <vt:lpstr>Methodology</vt:lpstr>
      <vt:lpstr>Results</vt:lpstr>
      <vt:lpstr>Discussion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</dc:title>
  <dc:creator/>
  <cp:lastModifiedBy>Riya</cp:lastModifiedBy>
  <cp:revision>8</cp:revision>
  <dcterms:created xsi:type="dcterms:W3CDTF">2020-07-06T09:17:00Z</dcterms:created>
  <dcterms:modified xsi:type="dcterms:W3CDTF">2020-07-06T10:49:42Z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