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B0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851ABD-258D-45F8-B549-0416C34C9656}" type="doc">
      <dgm:prSet loTypeId="urn:microsoft.com/office/officeart/2005/8/layout/chevron1" loCatId="process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pt-BR"/>
        </a:p>
      </dgm:t>
    </dgm:pt>
    <dgm:pt modelId="{4BA7AF3F-1366-4C5E-A88D-AA2146E35169}">
      <dgm:prSet phldrT="[Texto]"/>
      <dgm:spPr/>
      <dgm:t>
        <a:bodyPr/>
        <a:lstStyle/>
        <a:p>
          <a:r>
            <a:rPr lang="pt-BR" dirty="0"/>
            <a:t>PROBLEMA</a:t>
          </a:r>
        </a:p>
      </dgm:t>
    </dgm:pt>
    <dgm:pt modelId="{3017696C-B159-4994-945A-6D50BAF46C14}" type="parTrans" cxnId="{D16B0BCB-13BE-4850-9E9E-25B8430E8D58}">
      <dgm:prSet/>
      <dgm:spPr/>
      <dgm:t>
        <a:bodyPr/>
        <a:lstStyle/>
        <a:p>
          <a:endParaRPr lang="pt-BR"/>
        </a:p>
      </dgm:t>
    </dgm:pt>
    <dgm:pt modelId="{8986EDB1-76AF-450F-839F-3CDD5E3B994A}" type="sibTrans" cxnId="{D16B0BCB-13BE-4850-9E9E-25B8430E8D58}">
      <dgm:prSet/>
      <dgm:spPr/>
      <dgm:t>
        <a:bodyPr/>
        <a:lstStyle/>
        <a:p>
          <a:endParaRPr lang="pt-BR"/>
        </a:p>
      </dgm:t>
    </dgm:pt>
    <dgm:pt modelId="{C477AF69-2884-4435-AC7A-34F2038EFBFB}">
      <dgm:prSet phldrT="[Texto]"/>
      <dgm:spPr/>
      <dgm:t>
        <a:bodyPr/>
        <a:lstStyle/>
        <a:p>
          <a:r>
            <a:rPr lang="pt-BR" dirty="0"/>
            <a:t>SOLUÇÃO</a:t>
          </a:r>
        </a:p>
      </dgm:t>
    </dgm:pt>
    <dgm:pt modelId="{876EF15A-2146-49E0-A89A-14C954821415}" type="parTrans" cxnId="{6A58E17E-6B8C-46BF-8277-31E79D881DA0}">
      <dgm:prSet/>
      <dgm:spPr/>
      <dgm:t>
        <a:bodyPr/>
        <a:lstStyle/>
        <a:p>
          <a:endParaRPr lang="pt-BR"/>
        </a:p>
      </dgm:t>
    </dgm:pt>
    <dgm:pt modelId="{8B0009F4-11F8-444B-ABF6-71670FF9FE9F}" type="sibTrans" cxnId="{6A58E17E-6B8C-46BF-8277-31E79D881DA0}">
      <dgm:prSet/>
      <dgm:spPr/>
      <dgm:t>
        <a:bodyPr/>
        <a:lstStyle/>
        <a:p>
          <a:endParaRPr lang="pt-BR"/>
        </a:p>
      </dgm:t>
    </dgm:pt>
    <dgm:pt modelId="{673405D5-E5C1-45E4-B4F7-E0EB9BF86611}">
      <dgm:prSet phldrT="[Texto]"/>
      <dgm:spPr/>
      <dgm:t>
        <a:bodyPr/>
        <a:lstStyle/>
        <a:p>
          <a:r>
            <a:rPr lang="pt-BR" dirty="0"/>
            <a:t>DADOS</a:t>
          </a:r>
        </a:p>
      </dgm:t>
    </dgm:pt>
    <dgm:pt modelId="{7BFBD8F2-A9D5-4A02-975F-BF179B5F1F27}" type="parTrans" cxnId="{08D00F43-9AF5-4D89-A6D0-10861267F110}">
      <dgm:prSet/>
      <dgm:spPr/>
      <dgm:t>
        <a:bodyPr/>
        <a:lstStyle/>
        <a:p>
          <a:endParaRPr lang="pt-BR"/>
        </a:p>
      </dgm:t>
    </dgm:pt>
    <dgm:pt modelId="{30BD2D07-1137-4AEB-8C33-BA86D9DFC4A8}" type="sibTrans" cxnId="{08D00F43-9AF5-4D89-A6D0-10861267F110}">
      <dgm:prSet/>
      <dgm:spPr/>
      <dgm:t>
        <a:bodyPr/>
        <a:lstStyle/>
        <a:p>
          <a:endParaRPr lang="pt-BR"/>
        </a:p>
      </dgm:t>
    </dgm:pt>
    <dgm:pt modelId="{D88CFE3D-C563-4503-BE38-963A4C9B7D0A}">
      <dgm:prSet/>
      <dgm:spPr/>
      <dgm:t>
        <a:bodyPr/>
        <a:lstStyle/>
        <a:p>
          <a:r>
            <a:rPr lang="pt-BR" dirty="0"/>
            <a:t>PREPARAÇÃO DOS DADOS</a:t>
          </a:r>
        </a:p>
      </dgm:t>
    </dgm:pt>
    <dgm:pt modelId="{B6F1A01E-F208-41D2-8300-8845CBA06AC6}" type="parTrans" cxnId="{4429C3E8-84CB-44F8-A92C-0D2518B27488}">
      <dgm:prSet/>
      <dgm:spPr/>
      <dgm:t>
        <a:bodyPr/>
        <a:lstStyle/>
        <a:p>
          <a:endParaRPr lang="pt-BR"/>
        </a:p>
      </dgm:t>
    </dgm:pt>
    <dgm:pt modelId="{DE2068CA-DE15-4B14-B4D1-7FE9FE455707}" type="sibTrans" cxnId="{4429C3E8-84CB-44F8-A92C-0D2518B27488}">
      <dgm:prSet/>
      <dgm:spPr/>
      <dgm:t>
        <a:bodyPr/>
        <a:lstStyle/>
        <a:p>
          <a:endParaRPr lang="pt-BR"/>
        </a:p>
      </dgm:t>
    </dgm:pt>
    <dgm:pt modelId="{D4AA6C1D-3ABE-40F1-894E-4DED2F2DE284}" type="pres">
      <dgm:prSet presAssocID="{0E851ABD-258D-45F8-B549-0416C34C9656}" presName="Name0" presStyleCnt="0">
        <dgm:presLayoutVars>
          <dgm:dir/>
          <dgm:animLvl val="lvl"/>
          <dgm:resizeHandles val="exact"/>
        </dgm:presLayoutVars>
      </dgm:prSet>
      <dgm:spPr/>
    </dgm:pt>
    <dgm:pt modelId="{1A8EBD99-8BFC-4EB7-912B-7BAD47366C3D}" type="pres">
      <dgm:prSet presAssocID="{4BA7AF3F-1366-4C5E-A88D-AA2146E35169}" presName="parTxOnly" presStyleLbl="node1" presStyleIdx="0" presStyleCnt="4" custScaleX="108015" custLinFactNeighborX="87306">
        <dgm:presLayoutVars>
          <dgm:chMax val="0"/>
          <dgm:chPref val="0"/>
          <dgm:bulletEnabled val="1"/>
        </dgm:presLayoutVars>
      </dgm:prSet>
      <dgm:spPr/>
    </dgm:pt>
    <dgm:pt modelId="{BFE59A27-2566-4480-B5B4-A211CF253FD1}" type="pres">
      <dgm:prSet presAssocID="{8986EDB1-76AF-450F-839F-3CDD5E3B994A}" presName="parTxOnlySpace" presStyleCnt="0"/>
      <dgm:spPr/>
    </dgm:pt>
    <dgm:pt modelId="{239F3D68-25F0-4A3D-8B72-0B9248346039}" type="pres">
      <dgm:prSet presAssocID="{C477AF69-2884-4435-AC7A-34F2038EFBFB}" presName="parTxOnly" presStyleLbl="node1" presStyleIdx="1" presStyleCnt="4" custScaleX="104933" custLinFactNeighborX="27266">
        <dgm:presLayoutVars>
          <dgm:chMax val="0"/>
          <dgm:chPref val="0"/>
          <dgm:bulletEnabled val="1"/>
        </dgm:presLayoutVars>
      </dgm:prSet>
      <dgm:spPr/>
    </dgm:pt>
    <dgm:pt modelId="{4CC4FB0C-D55A-4D57-8C7D-BCA0D243B1AA}" type="pres">
      <dgm:prSet presAssocID="{8B0009F4-11F8-444B-ABF6-71670FF9FE9F}" presName="parTxOnlySpace" presStyleCnt="0"/>
      <dgm:spPr/>
    </dgm:pt>
    <dgm:pt modelId="{1B6DDFC6-242E-4C31-813C-4CCD974206F5}" type="pres">
      <dgm:prSet presAssocID="{673405D5-E5C1-45E4-B4F7-E0EB9BF86611}" presName="parTxOnly" presStyleLbl="node1" presStyleIdx="2" presStyleCnt="4" custScaleX="106099" custLinFactNeighborX="-44803">
        <dgm:presLayoutVars>
          <dgm:chMax val="0"/>
          <dgm:chPref val="0"/>
          <dgm:bulletEnabled val="1"/>
        </dgm:presLayoutVars>
      </dgm:prSet>
      <dgm:spPr/>
    </dgm:pt>
    <dgm:pt modelId="{42DCBE15-27C5-4AC5-B312-E48DC8DF481C}" type="pres">
      <dgm:prSet presAssocID="{30BD2D07-1137-4AEB-8C33-BA86D9DFC4A8}" presName="parTxOnlySpace" presStyleCnt="0"/>
      <dgm:spPr/>
    </dgm:pt>
    <dgm:pt modelId="{186CB253-ACCC-41A4-BD9A-4EBA3275CCB6}" type="pres">
      <dgm:prSet presAssocID="{D88CFE3D-C563-4503-BE38-963A4C9B7D0A}" presName="parTxOnly" presStyleLbl="node1" presStyleIdx="3" presStyleCnt="4" custScaleX="107056" custLinFactX="-1130" custLinFactNeighborX="-100000">
        <dgm:presLayoutVars>
          <dgm:chMax val="0"/>
          <dgm:chPref val="0"/>
          <dgm:bulletEnabled val="1"/>
        </dgm:presLayoutVars>
      </dgm:prSet>
      <dgm:spPr/>
    </dgm:pt>
  </dgm:ptLst>
  <dgm:cxnLst>
    <dgm:cxn modelId="{46F3C041-CA82-45B0-8F02-AC1B8C9DEA1F}" type="presOf" srcId="{0E851ABD-258D-45F8-B549-0416C34C9656}" destId="{D4AA6C1D-3ABE-40F1-894E-4DED2F2DE284}" srcOrd="0" destOrd="0" presId="urn:microsoft.com/office/officeart/2005/8/layout/chevron1"/>
    <dgm:cxn modelId="{08D00F43-9AF5-4D89-A6D0-10861267F110}" srcId="{0E851ABD-258D-45F8-B549-0416C34C9656}" destId="{673405D5-E5C1-45E4-B4F7-E0EB9BF86611}" srcOrd="2" destOrd="0" parTransId="{7BFBD8F2-A9D5-4A02-975F-BF179B5F1F27}" sibTransId="{30BD2D07-1137-4AEB-8C33-BA86D9DFC4A8}"/>
    <dgm:cxn modelId="{6BE0D54B-9CE2-41AB-A2C5-0D25A34E59E3}" type="presOf" srcId="{673405D5-E5C1-45E4-B4F7-E0EB9BF86611}" destId="{1B6DDFC6-242E-4C31-813C-4CCD974206F5}" srcOrd="0" destOrd="0" presId="urn:microsoft.com/office/officeart/2005/8/layout/chevron1"/>
    <dgm:cxn modelId="{1BB4CF54-13ED-4A6A-A655-0E77BBE3D829}" type="presOf" srcId="{C477AF69-2884-4435-AC7A-34F2038EFBFB}" destId="{239F3D68-25F0-4A3D-8B72-0B9248346039}" srcOrd="0" destOrd="0" presId="urn:microsoft.com/office/officeart/2005/8/layout/chevron1"/>
    <dgm:cxn modelId="{6A58E17E-6B8C-46BF-8277-31E79D881DA0}" srcId="{0E851ABD-258D-45F8-B549-0416C34C9656}" destId="{C477AF69-2884-4435-AC7A-34F2038EFBFB}" srcOrd="1" destOrd="0" parTransId="{876EF15A-2146-49E0-A89A-14C954821415}" sibTransId="{8B0009F4-11F8-444B-ABF6-71670FF9FE9F}"/>
    <dgm:cxn modelId="{D16B0BCB-13BE-4850-9E9E-25B8430E8D58}" srcId="{0E851ABD-258D-45F8-B549-0416C34C9656}" destId="{4BA7AF3F-1366-4C5E-A88D-AA2146E35169}" srcOrd="0" destOrd="0" parTransId="{3017696C-B159-4994-945A-6D50BAF46C14}" sibTransId="{8986EDB1-76AF-450F-839F-3CDD5E3B994A}"/>
    <dgm:cxn modelId="{142274CF-C90A-43D8-95C8-1ED4B940FC92}" type="presOf" srcId="{4BA7AF3F-1366-4C5E-A88D-AA2146E35169}" destId="{1A8EBD99-8BFC-4EB7-912B-7BAD47366C3D}" srcOrd="0" destOrd="0" presId="urn:microsoft.com/office/officeart/2005/8/layout/chevron1"/>
    <dgm:cxn modelId="{4429C3E8-84CB-44F8-A92C-0D2518B27488}" srcId="{0E851ABD-258D-45F8-B549-0416C34C9656}" destId="{D88CFE3D-C563-4503-BE38-963A4C9B7D0A}" srcOrd="3" destOrd="0" parTransId="{B6F1A01E-F208-41D2-8300-8845CBA06AC6}" sibTransId="{DE2068CA-DE15-4B14-B4D1-7FE9FE455707}"/>
    <dgm:cxn modelId="{9A6185FB-B5E8-4902-94C1-29E66A1E69FA}" type="presOf" srcId="{D88CFE3D-C563-4503-BE38-963A4C9B7D0A}" destId="{186CB253-ACCC-41A4-BD9A-4EBA3275CCB6}" srcOrd="0" destOrd="0" presId="urn:microsoft.com/office/officeart/2005/8/layout/chevron1"/>
    <dgm:cxn modelId="{474EF2A9-6A0E-4548-83E8-DE1D8475C3AB}" type="presParOf" srcId="{D4AA6C1D-3ABE-40F1-894E-4DED2F2DE284}" destId="{1A8EBD99-8BFC-4EB7-912B-7BAD47366C3D}" srcOrd="0" destOrd="0" presId="urn:microsoft.com/office/officeart/2005/8/layout/chevron1"/>
    <dgm:cxn modelId="{105A15BC-AA14-4DC7-925C-0D832B201355}" type="presParOf" srcId="{D4AA6C1D-3ABE-40F1-894E-4DED2F2DE284}" destId="{BFE59A27-2566-4480-B5B4-A211CF253FD1}" srcOrd="1" destOrd="0" presId="urn:microsoft.com/office/officeart/2005/8/layout/chevron1"/>
    <dgm:cxn modelId="{553A9656-6EEF-49EA-9249-10CEF70C731C}" type="presParOf" srcId="{D4AA6C1D-3ABE-40F1-894E-4DED2F2DE284}" destId="{239F3D68-25F0-4A3D-8B72-0B9248346039}" srcOrd="2" destOrd="0" presId="urn:microsoft.com/office/officeart/2005/8/layout/chevron1"/>
    <dgm:cxn modelId="{2964F29D-E846-44D2-B979-9D7665D5B244}" type="presParOf" srcId="{D4AA6C1D-3ABE-40F1-894E-4DED2F2DE284}" destId="{4CC4FB0C-D55A-4D57-8C7D-BCA0D243B1AA}" srcOrd="3" destOrd="0" presId="urn:microsoft.com/office/officeart/2005/8/layout/chevron1"/>
    <dgm:cxn modelId="{5A11E5DA-34DE-43D9-82CC-9F476770575F}" type="presParOf" srcId="{D4AA6C1D-3ABE-40F1-894E-4DED2F2DE284}" destId="{1B6DDFC6-242E-4C31-813C-4CCD974206F5}" srcOrd="4" destOrd="0" presId="urn:microsoft.com/office/officeart/2005/8/layout/chevron1"/>
    <dgm:cxn modelId="{E09987A3-ACB1-467F-9C8E-117DD819CA1B}" type="presParOf" srcId="{D4AA6C1D-3ABE-40F1-894E-4DED2F2DE284}" destId="{42DCBE15-27C5-4AC5-B312-E48DC8DF481C}" srcOrd="5" destOrd="0" presId="urn:microsoft.com/office/officeart/2005/8/layout/chevron1"/>
    <dgm:cxn modelId="{534F7A0B-FF2D-4190-8CD7-F32426509613}" type="presParOf" srcId="{D4AA6C1D-3ABE-40F1-894E-4DED2F2DE284}" destId="{186CB253-ACCC-41A4-BD9A-4EBA3275CCB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851ABD-258D-45F8-B549-0416C34C9656}" type="doc">
      <dgm:prSet loTypeId="urn:microsoft.com/office/officeart/2005/8/layout/chevron1" loCatId="process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pt-BR"/>
        </a:p>
      </dgm:t>
    </dgm:pt>
    <dgm:pt modelId="{4BA7AF3F-1366-4C5E-A88D-AA2146E35169}">
      <dgm:prSet phldrT="[Texto]"/>
      <dgm:spPr/>
      <dgm:t>
        <a:bodyPr/>
        <a:lstStyle/>
        <a:p>
          <a:r>
            <a:rPr lang="pt-BR" dirty="0"/>
            <a:t>PREPARAÇÃO DO MODELO</a:t>
          </a:r>
        </a:p>
      </dgm:t>
    </dgm:pt>
    <dgm:pt modelId="{3017696C-B159-4994-945A-6D50BAF46C14}" type="parTrans" cxnId="{D16B0BCB-13BE-4850-9E9E-25B8430E8D58}">
      <dgm:prSet/>
      <dgm:spPr/>
      <dgm:t>
        <a:bodyPr/>
        <a:lstStyle/>
        <a:p>
          <a:endParaRPr lang="pt-BR"/>
        </a:p>
      </dgm:t>
    </dgm:pt>
    <dgm:pt modelId="{8986EDB1-76AF-450F-839F-3CDD5E3B994A}" type="sibTrans" cxnId="{D16B0BCB-13BE-4850-9E9E-25B8430E8D58}">
      <dgm:prSet/>
      <dgm:spPr/>
      <dgm:t>
        <a:bodyPr/>
        <a:lstStyle/>
        <a:p>
          <a:endParaRPr lang="pt-BR"/>
        </a:p>
      </dgm:t>
    </dgm:pt>
    <dgm:pt modelId="{C477AF69-2884-4435-AC7A-34F2038EFBFB}">
      <dgm:prSet phldrT="[Texto]"/>
      <dgm:spPr/>
      <dgm:t>
        <a:bodyPr/>
        <a:lstStyle/>
        <a:p>
          <a:r>
            <a:rPr lang="pt-BR" dirty="0"/>
            <a:t>AVALIAÇÃO</a:t>
          </a:r>
        </a:p>
      </dgm:t>
    </dgm:pt>
    <dgm:pt modelId="{876EF15A-2146-49E0-A89A-14C954821415}" type="parTrans" cxnId="{6A58E17E-6B8C-46BF-8277-31E79D881DA0}">
      <dgm:prSet/>
      <dgm:spPr/>
      <dgm:t>
        <a:bodyPr/>
        <a:lstStyle/>
        <a:p>
          <a:endParaRPr lang="pt-BR"/>
        </a:p>
      </dgm:t>
    </dgm:pt>
    <dgm:pt modelId="{8B0009F4-11F8-444B-ABF6-71670FF9FE9F}" type="sibTrans" cxnId="{6A58E17E-6B8C-46BF-8277-31E79D881DA0}">
      <dgm:prSet/>
      <dgm:spPr/>
      <dgm:t>
        <a:bodyPr/>
        <a:lstStyle/>
        <a:p>
          <a:endParaRPr lang="pt-BR"/>
        </a:p>
      </dgm:t>
    </dgm:pt>
    <dgm:pt modelId="{673405D5-E5C1-45E4-B4F7-E0EB9BF86611}">
      <dgm:prSet phldrT="[Texto]"/>
      <dgm:spPr/>
      <dgm:t>
        <a:bodyPr/>
        <a:lstStyle/>
        <a:p>
          <a:r>
            <a:rPr lang="pt-BR" dirty="0"/>
            <a:t>DEPLOYMENT</a:t>
          </a:r>
        </a:p>
      </dgm:t>
    </dgm:pt>
    <dgm:pt modelId="{7BFBD8F2-A9D5-4A02-975F-BF179B5F1F27}" type="parTrans" cxnId="{08D00F43-9AF5-4D89-A6D0-10861267F110}">
      <dgm:prSet/>
      <dgm:spPr/>
      <dgm:t>
        <a:bodyPr/>
        <a:lstStyle/>
        <a:p>
          <a:endParaRPr lang="pt-BR"/>
        </a:p>
      </dgm:t>
    </dgm:pt>
    <dgm:pt modelId="{30BD2D07-1137-4AEB-8C33-BA86D9DFC4A8}" type="sibTrans" cxnId="{08D00F43-9AF5-4D89-A6D0-10861267F110}">
      <dgm:prSet/>
      <dgm:spPr/>
      <dgm:t>
        <a:bodyPr/>
        <a:lstStyle/>
        <a:p>
          <a:endParaRPr lang="pt-BR"/>
        </a:p>
      </dgm:t>
    </dgm:pt>
    <dgm:pt modelId="{D88CFE3D-C563-4503-BE38-963A4C9B7D0A}">
      <dgm:prSet/>
      <dgm:spPr/>
      <dgm:t>
        <a:bodyPr/>
        <a:lstStyle/>
        <a:p>
          <a:r>
            <a:rPr lang="pt-BR" dirty="0"/>
            <a:t>FEEDBACK</a:t>
          </a:r>
        </a:p>
      </dgm:t>
    </dgm:pt>
    <dgm:pt modelId="{B6F1A01E-F208-41D2-8300-8845CBA06AC6}" type="parTrans" cxnId="{4429C3E8-84CB-44F8-A92C-0D2518B27488}">
      <dgm:prSet/>
      <dgm:spPr/>
      <dgm:t>
        <a:bodyPr/>
        <a:lstStyle/>
        <a:p>
          <a:endParaRPr lang="pt-BR"/>
        </a:p>
      </dgm:t>
    </dgm:pt>
    <dgm:pt modelId="{DE2068CA-DE15-4B14-B4D1-7FE9FE455707}" type="sibTrans" cxnId="{4429C3E8-84CB-44F8-A92C-0D2518B27488}">
      <dgm:prSet/>
      <dgm:spPr/>
      <dgm:t>
        <a:bodyPr/>
        <a:lstStyle/>
        <a:p>
          <a:endParaRPr lang="pt-BR"/>
        </a:p>
      </dgm:t>
    </dgm:pt>
    <dgm:pt modelId="{D4AA6C1D-3ABE-40F1-894E-4DED2F2DE284}" type="pres">
      <dgm:prSet presAssocID="{0E851ABD-258D-45F8-B549-0416C34C9656}" presName="Name0" presStyleCnt="0">
        <dgm:presLayoutVars>
          <dgm:dir val="rev"/>
          <dgm:animLvl val="lvl"/>
          <dgm:resizeHandles val="exact"/>
        </dgm:presLayoutVars>
      </dgm:prSet>
      <dgm:spPr/>
    </dgm:pt>
    <dgm:pt modelId="{1A8EBD99-8BFC-4EB7-912B-7BAD47366C3D}" type="pres">
      <dgm:prSet presAssocID="{4BA7AF3F-1366-4C5E-A88D-AA2146E35169}" presName="parTxOnly" presStyleLbl="node1" presStyleIdx="0" presStyleCnt="4" custLinFactX="-7327" custLinFactNeighborX="-100000">
        <dgm:presLayoutVars>
          <dgm:chMax val="0"/>
          <dgm:chPref val="0"/>
          <dgm:bulletEnabled val="1"/>
        </dgm:presLayoutVars>
      </dgm:prSet>
      <dgm:spPr/>
    </dgm:pt>
    <dgm:pt modelId="{BFE59A27-2566-4480-B5B4-A211CF253FD1}" type="pres">
      <dgm:prSet presAssocID="{8986EDB1-76AF-450F-839F-3CDD5E3B994A}" presName="parTxOnlySpace" presStyleCnt="0"/>
      <dgm:spPr/>
    </dgm:pt>
    <dgm:pt modelId="{239F3D68-25F0-4A3D-8B72-0B9248346039}" type="pres">
      <dgm:prSet presAssocID="{C477AF69-2884-4435-AC7A-34F2038EFBFB}" presName="parTxOnly" presStyleLbl="node1" presStyleIdx="1" presStyleCnt="4" custLinFactX="-1903" custLinFactNeighborX="-100000">
        <dgm:presLayoutVars>
          <dgm:chMax val="0"/>
          <dgm:chPref val="0"/>
          <dgm:bulletEnabled val="1"/>
        </dgm:presLayoutVars>
      </dgm:prSet>
      <dgm:spPr/>
    </dgm:pt>
    <dgm:pt modelId="{4CC4FB0C-D55A-4D57-8C7D-BCA0D243B1AA}" type="pres">
      <dgm:prSet presAssocID="{8B0009F4-11F8-444B-ABF6-71670FF9FE9F}" presName="parTxOnlySpace" presStyleCnt="0"/>
      <dgm:spPr/>
    </dgm:pt>
    <dgm:pt modelId="{1B6DDFC6-242E-4C31-813C-4CCD974206F5}" type="pres">
      <dgm:prSet presAssocID="{673405D5-E5C1-45E4-B4F7-E0EB9BF86611}" presName="parTxOnly" presStyleLbl="node1" presStyleIdx="2" presStyleCnt="4" custLinFactNeighborX="-64376">
        <dgm:presLayoutVars>
          <dgm:chMax val="0"/>
          <dgm:chPref val="0"/>
          <dgm:bulletEnabled val="1"/>
        </dgm:presLayoutVars>
      </dgm:prSet>
      <dgm:spPr/>
    </dgm:pt>
    <dgm:pt modelId="{42DCBE15-27C5-4AC5-B312-E48DC8DF481C}" type="pres">
      <dgm:prSet presAssocID="{30BD2D07-1137-4AEB-8C33-BA86D9DFC4A8}" presName="parTxOnlySpace" presStyleCnt="0"/>
      <dgm:spPr/>
    </dgm:pt>
    <dgm:pt modelId="{186CB253-ACCC-41A4-BD9A-4EBA3275CCB6}" type="pres">
      <dgm:prSet presAssocID="{D88CFE3D-C563-4503-BE38-963A4C9B7D0A}" presName="parTxOnly" presStyleLbl="node1" presStyleIdx="3" presStyleCnt="4" custLinFactNeighborX="-2129">
        <dgm:presLayoutVars>
          <dgm:chMax val="0"/>
          <dgm:chPref val="0"/>
          <dgm:bulletEnabled val="1"/>
        </dgm:presLayoutVars>
      </dgm:prSet>
      <dgm:spPr/>
    </dgm:pt>
  </dgm:ptLst>
  <dgm:cxnLst>
    <dgm:cxn modelId="{DC2E1F01-5D9C-47BD-AF15-2AB63BA133E3}" type="presOf" srcId="{0E851ABD-258D-45F8-B549-0416C34C9656}" destId="{D4AA6C1D-3ABE-40F1-894E-4DED2F2DE284}" srcOrd="0" destOrd="0" presId="urn:microsoft.com/office/officeart/2005/8/layout/chevron1"/>
    <dgm:cxn modelId="{08D00F43-9AF5-4D89-A6D0-10861267F110}" srcId="{0E851ABD-258D-45F8-B549-0416C34C9656}" destId="{673405D5-E5C1-45E4-B4F7-E0EB9BF86611}" srcOrd="2" destOrd="0" parTransId="{7BFBD8F2-A9D5-4A02-975F-BF179B5F1F27}" sibTransId="{30BD2D07-1137-4AEB-8C33-BA86D9DFC4A8}"/>
    <dgm:cxn modelId="{B24A3144-F3DD-4003-8DDF-EA799A743D64}" type="presOf" srcId="{D88CFE3D-C563-4503-BE38-963A4C9B7D0A}" destId="{186CB253-ACCC-41A4-BD9A-4EBA3275CCB6}" srcOrd="0" destOrd="0" presId="urn:microsoft.com/office/officeart/2005/8/layout/chevron1"/>
    <dgm:cxn modelId="{6A58E17E-6B8C-46BF-8277-31E79D881DA0}" srcId="{0E851ABD-258D-45F8-B549-0416C34C9656}" destId="{C477AF69-2884-4435-AC7A-34F2038EFBFB}" srcOrd="1" destOrd="0" parTransId="{876EF15A-2146-49E0-A89A-14C954821415}" sibTransId="{8B0009F4-11F8-444B-ABF6-71670FF9FE9F}"/>
    <dgm:cxn modelId="{29604F8A-ED3F-4E3C-B472-83E07C0B2962}" type="presOf" srcId="{673405D5-E5C1-45E4-B4F7-E0EB9BF86611}" destId="{1B6DDFC6-242E-4C31-813C-4CCD974206F5}" srcOrd="0" destOrd="0" presId="urn:microsoft.com/office/officeart/2005/8/layout/chevron1"/>
    <dgm:cxn modelId="{D9E35EBD-01DA-4FCA-8697-5E76F20493C0}" type="presOf" srcId="{C477AF69-2884-4435-AC7A-34F2038EFBFB}" destId="{239F3D68-25F0-4A3D-8B72-0B9248346039}" srcOrd="0" destOrd="0" presId="urn:microsoft.com/office/officeart/2005/8/layout/chevron1"/>
    <dgm:cxn modelId="{D16B0BCB-13BE-4850-9E9E-25B8430E8D58}" srcId="{0E851ABD-258D-45F8-B549-0416C34C9656}" destId="{4BA7AF3F-1366-4C5E-A88D-AA2146E35169}" srcOrd="0" destOrd="0" parTransId="{3017696C-B159-4994-945A-6D50BAF46C14}" sibTransId="{8986EDB1-76AF-450F-839F-3CDD5E3B994A}"/>
    <dgm:cxn modelId="{4429C3E8-84CB-44F8-A92C-0D2518B27488}" srcId="{0E851ABD-258D-45F8-B549-0416C34C9656}" destId="{D88CFE3D-C563-4503-BE38-963A4C9B7D0A}" srcOrd="3" destOrd="0" parTransId="{B6F1A01E-F208-41D2-8300-8845CBA06AC6}" sibTransId="{DE2068CA-DE15-4B14-B4D1-7FE9FE455707}"/>
    <dgm:cxn modelId="{AA4B65F5-0C92-4F67-BB74-0B6473DB5A2A}" type="presOf" srcId="{4BA7AF3F-1366-4C5E-A88D-AA2146E35169}" destId="{1A8EBD99-8BFC-4EB7-912B-7BAD47366C3D}" srcOrd="0" destOrd="0" presId="urn:microsoft.com/office/officeart/2005/8/layout/chevron1"/>
    <dgm:cxn modelId="{6A653DD3-6429-4610-B8BF-527CA3C384F6}" type="presParOf" srcId="{D4AA6C1D-3ABE-40F1-894E-4DED2F2DE284}" destId="{1A8EBD99-8BFC-4EB7-912B-7BAD47366C3D}" srcOrd="0" destOrd="0" presId="urn:microsoft.com/office/officeart/2005/8/layout/chevron1"/>
    <dgm:cxn modelId="{7E342003-736E-4313-A6A5-D0091F7151EE}" type="presParOf" srcId="{D4AA6C1D-3ABE-40F1-894E-4DED2F2DE284}" destId="{BFE59A27-2566-4480-B5B4-A211CF253FD1}" srcOrd="1" destOrd="0" presId="urn:microsoft.com/office/officeart/2005/8/layout/chevron1"/>
    <dgm:cxn modelId="{6C02FA7B-44A3-4D44-9A39-118D3F08B3F2}" type="presParOf" srcId="{D4AA6C1D-3ABE-40F1-894E-4DED2F2DE284}" destId="{239F3D68-25F0-4A3D-8B72-0B9248346039}" srcOrd="2" destOrd="0" presId="urn:microsoft.com/office/officeart/2005/8/layout/chevron1"/>
    <dgm:cxn modelId="{C2C9EB81-00F5-4FD8-92F8-F03DB92EBAFA}" type="presParOf" srcId="{D4AA6C1D-3ABE-40F1-894E-4DED2F2DE284}" destId="{4CC4FB0C-D55A-4D57-8C7D-BCA0D243B1AA}" srcOrd="3" destOrd="0" presId="urn:microsoft.com/office/officeart/2005/8/layout/chevron1"/>
    <dgm:cxn modelId="{96D9098B-0355-4E23-A275-43F5BFF11FA3}" type="presParOf" srcId="{D4AA6C1D-3ABE-40F1-894E-4DED2F2DE284}" destId="{1B6DDFC6-242E-4C31-813C-4CCD974206F5}" srcOrd="4" destOrd="0" presId="urn:microsoft.com/office/officeart/2005/8/layout/chevron1"/>
    <dgm:cxn modelId="{9CB96FC9-9B1A-4DAA-895A-B29000231FDD}" type="presParOf" srcId="{D4AA6C1D-3ABE-40F1-894E-4DED2F2DE284}" destId="{42DCBE15-27C5-4AC5-B312-E48DC8DF481C}" srcOrd="5" destOrd="0" presId="urn:microsoft.com/office/officeart/2005/8/layout/chevron1"/>
    <dgm:cxn modelId="{8E1BBAC6-9161-490A-A7EC-3DF41209FECB}" type="presParOf" srcId="{D4AA6C1D-3ABE-40F1-894E-4DED2F2DE284}" destId="{186CB253-ACCC-41A4-BD9A-4EBA3275CCB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EBD99-8BFC-4EB7-912B-7BAD47366C3D}">
      <dsp:nvSpPr>
        <dsp:cNvPr id="0" name=""/>
        <dsp:cNvSpPr/>
      </dsp:nvSpPr>
      <dsp:spPr>
        <a:xfrm>
          <a:off x="197113" y="0"/>
          <a:ext cx="2434709" cy="720080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shade val="8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PROBLEMA</a:t>
          </a:r>
        </a:p>
      </dsp:txBody>
      <dsp:txXfrm>
        <a:off x="557153" y="0"/>
        <a:ext cx="1714629" cy="720080"/>
      </dsp:txXfrm>
    </dsp:sp>
    <dsp:sp modelId="{239F3D68-25F0-4A3D-8B72-0B9248346039}">
      <dsp:nvSpPr>
        <dsp:cNvPr id="0" name=""/>
        <dsp:cNvSpPr/>
      </dsp:nvSpPr>
      <dsp:spPr>
        <a:xfrm>
          <a:off x="2271084" y="0"/>
          <a:ext cx="2365239" cy="720080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-243558"/>
                <a:satOff val="-3826"/>
                <a:lumOff val="11066"/>
                <a:alphaOff val="0"/>
                <a:shade val="70000"/>
                <a:satMod val="150000"/>
              </a:schemeClr>
            </a:gs>
            <a:gs pos="34000">
              <a:schemeClr val="accent1">
                <a:shade val="80000"/>
                <a:hueOff val="-243558"/>
                <a:satOff val="-3826"/>
                <a:lumOff val="11066"/>
                <a:alphaOff val="0"/>
                <a:shade val="70000"/>
                <a:satMod val="140000"/>
              </a:schemeClr>
            </a:gs>
            <a:gs pos="70000">
              <a:schemeClr val="accent1">
                <a:shade val="80000"/>
                <a:hueOff val="-243558"/>
                <a:satOff val="-3826"/>
                <a:lumOff val="11066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shade val="80000"/>
                <a:hueOff val="-243558"/>
                <a:satOff val="-3826"/>
                <a:lumOff val="11066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SOLUÇÃO</a:t>
          </a:r>
        </a:p>
      </dsp:txBody>
      <dsp:txXfrm>
        <a:off x="2631124" y="0"/>
        <a:ext cx="1645159" cy="720080"/>
      </dsp:txXfrm>
    </dsp:sp>
    <dsp:sp modelId="{1B6DDFC6-242E-4C31-813C-4CCD974206F5}">
      <dsp:nvSpPr>
        <dsp:cNvPr id="0" name=""/>
        <dsp:cNvSpPr/>
      </dsp:nvSpPr>
      <dsp:spPr>
        <a:xfrm>
          <a:off x="4248472" y="0"/>
          <a:ext cx="2391521" cy="720080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-487117"/>
                <a:satOff val="-7651"/>
                <a:lumOff val="22132"/>
                <a:alphaOff val="0"/>
                <a:shade val="70000"/>
                <a:satMod val="150000"/>
              </a:schemeClr>
            </a:gs>
            <a:gs pos="34000">
              <a:schemeClr val="accent1">
                <a:shade val="80000"/>
                <a:hueOff val="-487117"/>
                <a:satOff val="-7651"/>
                <a:lumOff val="22132"/>
                <a:alphaOff val="0"/>
                <a:shade val="70000"/>
                <a:satMod val="140000"/>
              </a:schemeClr>
            </a:gs>
            <a:gs pos="70000">
              <a:schemeClr val="accent1">
                <a:shade val="80000"/>
                <a:hueOff val="-487117"/>
                <a:satOff val="-7651"/>
                <a:lumOff val="22132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shade val="80000"/>
                <a:hueOff val="-487117"/>
                <a:satOff val="-7651"/>
                <a:lumOff val="22132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DADOS</a:t>
          </a:r>
        </a:p>
      </dsp:txBody>
      <dsp:txXfrm>
        <a:off x="4608512" y="0"/>
        <a:ext cx="1671441" cy="720080"/>
      </dsp:txXfrm>
    </dsp:sp>
    <dsp:sp modelId="{186CB253-ACCC-41A4-BD9A-4EBA3275CCB6}">
      <dsp:nvSpPr>
        <dsp:cNvPr id="0" name=""/>
        <dsp:cNvSpPr/>
      </dsp:nvSpPr>
      <dsp:spPr>
        <a:xfrm>
          <a:off x="6264702" y="0"/>
          <a:ext cx="2413092" cy="720080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-730675"/>
                <a:satOff val="-11477"/>
                <a:lumOff val="33198"/>
                <a:alphaOff val="0"/>
                <a:shade val="70000"/>
                <a:satMod val="150000"/>
              </a:schemeClr>
            </a:gs>
            <a:gs pos="34000">
              <a:schemeClr val="accent1">
                <a:shade val="80000"/>
                <a:hueOff val="-730675"/>
                <a:satOff val="-11477"/>
                <a:lumOff val="33198"/>
                <a:alphaOff val="0"/>
                <a:shade val="70000"/>
                <a:satMod val="140000"/>
              </a:schemeClr>
            </a:gs>
            <a:gs pos="70000">
              <a:schemeClr val="accent1">
                <a:shade val="80000"/>
                <a:hueOff val="-730675"/>
                <a:satOff val="-11477"/>
                <a:lumOff val="33198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shade val="80000"/>
                <a:hueOff val="-730675"/>
                <a:satOff val="-11477"/>
                <a:lumOff val="33198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PREPARAÇÃO DOS DADOS</a:t>
          </a:r>
        </a:p>
      </dsp:txBody>
      <dsp:txXfrm>
        <a:off x="6624742" y="0"/>
        <a:ext cx="1693012" cy="720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EBD99-8BFC-4EB7-912B-7BAD47366C3D}">
      <dsp:nvSpPr>
        <dsp:cNvPr id="0" name=""/>
        <dsp:cNvSpPr/>
      </dsp:nvSpPr>
      <dsp:spPr>
        <a:xfrm rot="10800000">
          <a:off x="6242886" y="0"/>
          <a:ext cx="2469058" cy="720080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shade val="5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shade val="5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PREPARAÇÃO DO MODELO</a:t>
          </a:r>
        </a:p>
      </dsp:txBody>
      <dsp:txXfrm rot="10800000">
        <a:off x="6602926" y="0"/>
        <a:ext cx="1748978" cy="720080"/>
      </dsp:txXfrm>
    </dsp:sp>
    <dsp:sp modelId="{239F3D68-25F0-4A3D-8B72-0B9248346039}">
      <dsp:nvSpPr>
        <dsp:cNvPr id="0" name=""/>
        <dsp:cNvSpPr/>
      </dsp:nvSpPr>
      <dsp:spPr>
        <a:xfrm rot="10800000">
          <a:off x="4154655" y="0"/>
          <a:ext cx="2469058" cy="720080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-403212"/>
                <a:satOff val="-7151"/>
                <a:lumOff val="24042"/>
                <a:alphaOff val="0"/>
                <a:shade val="70000"/>
                <a:satMod val="150000"/>
              </a:schemeClr>
            </a:gs>
            <a:gs pos="34000">
              <a:schemeClr val="accent1">
                <a:shade val="50000"/>
                <a:hueOff val="-403212"/>
                <a:satOff val="-7151"/>
                <a:lumOff val="24042"/>
                <a:alphaOff val="0"/>
                <a:shade val="70000"/>
                <a:satMod val="140000"/>
              </a:schemeClr>
            </a:gs>
            <a:gs pos="70000">
              <a:schemeClr val="accent1">
                <a:shade val="50000"/>
                <a:hueOff val="-403212"/>
                <a:satOff val="-7151"/>
                <a:lumOff val="24042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shade val="50000"/>
                <a:hueOff val="-403212"/>
                <a:satOff val="-7151"/>
                <a:lumOff val="24042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AVALIAÇÃO</a:t>
          </a:r>
        </a:p>
      </dsp:txBody>
      <dsp:txXfrm rot="10800000">
        <a:off x="4514695" y="0"/>
        <a:ext cx="1748978" cy="720080"/>
      </dsp:txXfrm>
    </dsp:sp>
    <dsp:sp modelId="{1B6DDFC6-242E-4C31-813C-4CCD974206F5}">
      <dsp:nvSpPr>
        <dsp:cNvPr id="0" name=""/>
        <dsp:cNvSpPr/>
      </dsp:nvSpPr>
      <dsp:spPr>
        <a:xfrm rot="10800000">
          <a:off x="2067446" y="0"/>
          <a:ext cx="2469058" cy="720080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-806425"/>
                <a:satOff val="-14301"/>
                <a:lumOff val="48085"/>
                <a:alphaOff val="0"/>
                <a:shade val="70000"/>
                <a:satMod val="150000"/>
              </a:schemeClr>
            </a:gs>
            <a:gs pos="34000">
              <a:schemeClr val="accent1">
                <a:shade val="50000"/>
                <a:hueOff val="-806425"/>
                <a:satOff val="-14301"/>
                <a:lumOff val="48085"/>
                <a:alphaOff val="0"/>
                <a:shade val="70000"/>
                <a:satMod val="140000"/>
              </a:schemeClr>
            </a:gs>
            <a:gs pos="70000">
              <a:schemeClr val="accent1">
                <a:shade val="50000"/>
                <a:hueOff val="-806425"/>
                <a:satOff val="-14301"/>
                <a:lumOff val="48085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shade val="50000"/>
                <a:hueOff val="-806425"/>
                <a:satOff val="-14301"/>
                <a:lumOff val="48085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DEPLOYMENT</a:t>
          </a:r>
        </a:p>
      </dsp:txBody>
      <dsp:txXfrm rot="10800000">
        <a:off x="2427486" y="0"/>
        <a:ext cx="1748978" cy="720080"/>
      </dsp:txXfrm>
    </dsp:sp>
    <dsp:sp modelId="{186CB253-ACCC-41A4-BD9A-4EBA3275CCB6}">
      <dsp:nvSpPr>
        <dsp:cNvPr id="0" name=""/>
        <dsp:cNvSpPr/>
      </dsp:nvSpPr>
      <dsp:spPr>
        <a:xfrm rot="10800000">
          <a:off x="0" y="0"/>
          <a:ext cx="2469058" cy="720080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-403212"/>
                <a:satOff val="-7151"/>
                <a:lumOff val="24042"/>
                <a:alphaOff val="0"/>
                <a:shade val="70000"/>
                <a:satMod val="150000"/>
              </a:schemeClr>
            </a:gs>
            <a:gs pos="34000">
              <a:schemeClr val="accent1">
                <a:shade val="50000"/>
                <a:hueOff val="-403212"/>
                <a:satOff val="-7151"/>
                <a:lumOff val="24042"/>
                <a:alphaOff val="0"/>
                <a:shade val="70000"/>
                <a:satMod val="140000"/>
              </a:schemeClr>
            </a:gs>
            <a:gs pos="70000">
              <a:schemeClr val="accent1">
                <a:shade val="50000"/>
                <a:hueOff val="-403212"/>
                <a:satOff val="-7151"/>
                <a:lumOff val="24042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shade val="50000"/>
                <a:hueOff val="-403212"/>
                <a:satOff val="-7151"/>
                <a:lumOff val="24042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FEEDBACK</a:t>
          </a:r>
        </a:p>
      </dsp:txBody>
      <dsp:txXfrm rot="10800000">
        <a:off x="360040" y="0"/>
        <a:ext cx="1748978" cy="720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4EB1-9F8F-4375-90AD-287253C26065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C61-5E42-4DD6-A42C-4476E888A4ED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4EB1-9F8F-4375-90AD-287253C26065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C61-5E42-4DD6-A42C-4476E888A4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4EB1-9F8F-4375-90AD-287253C26065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C61-5E42-4DD6-A42C-4476E888A4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4EB1-9F8F-4375-90AD-287253C26065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C61-5E42-4DD6-A42C-4476E888A4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4EB1-9F8F-4375-90AD-287253C26065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C61-5E42-4DD6-A42C-4476E888A4ED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4EB1-9F8F-4375-90AD-287253C26065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C61-5E42-4DD6-A42C-4476E888A4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4EB1-9F8F-4375-90AD-287253C26065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C61-5E42-4DD6-A42C-4476E888A4E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4EB1-9F8F-4375-90AD-287253C26065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C61-5E42-4DD6-A42C-4476E888A4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4EB1-9F8F-4375-90AD-287253C26065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C61-5E42-4DD6-A42C-4476E888A4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4EB1-9F8F-4375-90AD-287253C26065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C61-5E42-4DD6-A42C-4476E888A4ED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4EB1-9F8F-4375-90AD-287253C26065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C61-5E42-4DD6-A42C-4476E888A4E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0EB4EB1-9F8F-4375-90AD-287253C26065}" type="datetimeFigureOut">
              <a:rPr lang="pt-BR" smtClean="0"/>
              <a:t>13/06/2022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C0EDC61-5E42-4DD6-A42C-4476E888A4E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Análise de sentimento usando LSTM no PyTorch | by Piero Esposito | Turing  Talks | Medium"/>
          <p:cNvPicPr/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97560"/>
            <a:ext cx="7776864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848600" cy="2736304"/>
          </a:xfrm>
        </p:spPr>
        <p:txBody>
          <a:bodyPr/>
          <a:lstStyle/>
          <a:p>
            <a:pPr algn="ctr"/>
            <a:r>
              <a:rPr lang="pt-BR" sz="4400" dirty="0"/>
              <a:t>Análise de sentimento no </a:t>
            </a:r>
            <a:r>
              <a:rPr lang="pt-BR" sz="4400" dirty="0" err="1"/>
              <a:t>twitter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3505200"/>
            <a:ext cx="8278688" cy="1752600"/>
          </a:xfrm>
        </p:spPr>
        <p:txBody>
          <a:bodyPr>
            <a:normAutofit/>
          </a:bodyPr>
          <a:lstStyle/>
          <a:p>
            <a:r>
              <a:rPr lang="pt-BR" sz="2000" dirty="0"/>
              <a:t>Bruno </a:t>
            </a:r>
            <a:r>
              <a:rPr lang="pt-BR" sz="2000" dirty="0" err="1"/>
              <a:t>Caraffa</a:t>
            </a:r>
            <a:r>
              <a:rPr lang="pt-BR" sz="2000" dirty="0"/>
              <a:t>, Isadora Costa, Luiz Eurico, Nina Rosa, Pedro </a:t>
            </a:r>
            <a:r>
              <a:rPr lang="pt-BR" sz="2000" dirty="0" err="1"/>
              <a:t>Calcagno</a:t>
            </a:r>
            <a:r>
              <a:rPr lang="pt-BR" sz="2000" dirty="0"/>
              <a:t> 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0" y="3284984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ítulo 2"/>
          <p:cNvSpPr txBox="1">
            <a:spLocks/>
          </p:cNvSpPr>
          <p:nvPr/>
        </p:nvSpPr>
        <p:spPr>
          <a:xfrm>
            <a:off x="611560" y="5817468"/>
            <a:ext cx="8134672" cy="87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dirty="0"/>
              <a:t>Data Science &amp; </a:t>
            </a:r>
            <a:r>
              <a:rPr lang="pt-BR" sz="2000" dirty="0" err="1"/>
              <a:t>Machine</a:t>
            </a:r>
            <a:r>
              <a:rPr lang="pt-BR" sz="2000" dirty="0"/>
              <a:t> Learning – TERA</a:t>
            </a:r>
          </a:p>
          <a:p>
            <a:pPr algn="ctr"/>
            <a:r>
              <a:rPr lang="pt-BR" sz="2000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03898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 de cantos arredondados 40"/>
          <p:cNvSpPr/>
          <p:nvPr/>
        </p:nvSpPr>
        <p:spPr>
          <a:xfrm>
            <a:off x="179512" y="5517232"/>
            <a:ext cx="2160240" cy="112356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Objetivo:</a:t>
            </a:r>
          </a:p>
          <a:p>
            <a:pPr algn="ctr"/>
            <a:r>
              <a:rPr lang="pt-BR" sz="1400" dirty="0"/>
              <a:t>Criar um classificador de sentimentos de </a:t>
            </a:r>
            <a:r>
              <a:rPr lang="pt-BR" sz="1400" dirty="0" err="1"/>
              <a:t>tweets</a:t>
            </a:r>
            <a:r>
              <a:rPr lang="pt-BR" sz="1400" dirty="0"/>
              <a:t>.</a:t>
            </a: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2411760" y="5517232"/>
            <a:ext cx="2088232" cy="115212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/>
              <a:t>Público alvo:</a:t>
            </a:r>
          </a:p>
          <a:p>
            <a:pPr algn="ctr"/>
            <a:r>
              <a:rPr lang="pt-BR" sz="1400" dirty="0"/>
              <a:t>Meios de Comunicação e Equipe de Campanha.</a:t>
            </a:r>
          </a:p>
          <a:p>
            <a:pPr algn="ctr"/>
            <a:endParaRPr lang="pt-BR" sz="1400" dirty="0"/>
          </a:p>
        </p:txBody>
      </p:sp>
      <p:sp>
        <p:nvSpPr>
          <p:cNvPr id="36" name="Retângulo 35"/>
          <p:cNvSpPr/>
          <p:nvPr/>
        </p:nvSpPr>
        <p:spPr>
          <a:xfrm>
            <a:off x="1422720" y="3933056"/>
            <a:ext cx="624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1422719" y="3860095"/>
            <a:ext cx="6387008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4788024" y="4653136"/>
            <a:ext cx="1728192" cy="1561933"/>
          </a:xfrm>
          <a:prstGeom prst="round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Métricas:</a:t>
            </a:r>
          </a:p>
          <a:p>
            <a:pPr algn="ctr"/>
            <a:r>
              <a:rPr lang="pt-BR" sz="1400" dirty="0"/>
              <a:t>F-Score, Acurácia e Matriz de Confusão.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6732240" y="4703941"/>
            <a:ext cx="2304256" cy="1533371"/>
          </a:xfrm>
          <a:prstGeom prst="round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Gaussian Naive Bayes;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Xgboost</a:t>
            </a:r>
            <a:r>
              <a:rPr lang="en-US" sz="1200" dirty="0"/>
              <a:t> Classifier;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Random Forest Classifier;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LSTM (Long short-term memory).</a:t>
            </a:r>
            <a:endParaRPr lang="pt-BR" sz="1200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39552" y="1412776"/>
            <a:ext cx="1728192" cy="2160240"/>
          </a:xfrm>
          <a:prstGeom prst="round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Como saber o sentimento dos usuários de redes sociais e a aceitação de determinado candidato? 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483768" y="1412776"/>
            <a:ext cx="1800200" cy="2160240"/>
          </a:xfrm>
          <a:prstGeom prst="round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Determinar o sentimento ou emoções através da variação da polaridade sobre uma determinada entidade.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572000" y="1484784"/>
            <a:ext cx="1800200" cy="2088232"/>
          </a:xfrm>
          <a:prstGeom prst="round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Requisitos</a:t>
            </a:r>
          </a:p>
          <a:p>
            <a:r>
              <a:rPr lang="pt-BR" sz="1200" dirty="0" err="1"/>
              <a:t>Tweets</a:t>
            </a:r>
            <a:r>
              <a:rPr lang="pt-BR" sz="1200" dirty="0"/>
              <a:t> que contém “Lula” e “Bolsonaro”;</a:t>
            </a:r>
          </a:p>
          <a:p>
            <a:endParaRPr lang="pt-B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Coleta</a:t>
            </a:r>
          </a:p>
          <a:p>
            <a:r>
              <a:rPr lang="pt-BR" sz="1200" dirty="0"/>
              <a:t>API do </a:t>
            </a:r>
            <a:r>
              <a:rPr lang="pt-BR" sz="1200" dirty="0" err="1"/>
              <a:t>Twitter</a:t>
            </a:r>
            <a:r>
              <a:rPr lang="pt-BR" sz="1200" dirty="0"/>
              <a:t>;</a:t>
            </a:r>
          </a:p>
          <a:p>
            <a:r>
              <a:rPr lang="pt-BR" sz="1200" dirty="0" err="1"/>
              <a:t>TweeTSentBR</a:t>
            </a:r>
            <a:r>
              <a:rPr lang="pt-BR" sz="1200" dirty="0"/>
              <a:t>;</a:t>
            </a:r>
          </a:p>
          <a:p>
            <a:endParaRPr lang="pt-B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Entendimento</a:t>
            </a:r>
          </a:p>
          <a:p>
            <a:pPr algn="ctr"/>
            <a:endParaRPr lang="pt-BR" sz="20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6660232" y="1340768"/>
            <a:ext cx="1800200" cy="2232248"/>
          </a:xfrm>
          <a:prstGeom prst="round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Corpus teste: 5 anotações para cada </a:t>
            </a:r>
            <a:r>
              <a:rPr lang="pt-BR" sz="1200" dirty="0" err="1"/>
              <a:t>tweet</a:t>
            </a:r>
            <a:r>
              <a:rPr lang="pt-BR" sz="1200" dirty="0"/>
              <a:t>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Corpus treino: 1 anotação para cada </a:t>
            </a:r>
            <a:r>
              <a:rPr lang="pt-BR" sz="1200" dirty="0" err="1"/>
              <a:t>tweet</a:t>
            </a:r>
            <a:r>
              <a:rPr lang="pt-B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Concordância entre anotadores</a:t>
            </a:r>
            <a:r>
              <a:rPr lang="pt-BR" sz="1400" dirty="0"/>
              <a:t>.</a:t>
            </a: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3107518274"/>
              </p:ext>
            </p:extLst>
          </p:nvPr>
        </p:nvGraphicFramePr>
        <p:xfrm>
          <a:off x="179512" y="908720"/>
          <a:ext cx="8928992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884757735"/>
              </p:ext>
            </p:extLst>
          </p:nvPr>
        </p:nvGraphicFramePr>
        <p:xfrm>
          <a:off x="251520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6" name="Conector de seta reta 15"/>
          <p:cNvCxnSpPr/>
          <p:nvPr/>
        </p:nvCxnSpPr>
        <p:spPr>
          <a:xfrm>
            <a:off x="6372200" y="2348880"/>
            <a:ext cx="288032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eta para baixo 33"/>
          <p:cNvSpPr/>
          <p:nvPr/>
        </p:nvSpPr>
        <p:spPr>
          <a:xfrm>
            <a:off x="7740352" y="3861048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Seta para cima e para baixo 38"/>
          <p:cNvSpPr/>
          <p:nvPr/>
        </p:nvSpPr>
        <p:spPr>
          <a:xfrm>
            <a:off x="8808727" y="1376772"/>
            <a:ext cx="167506" cy="27003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006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5702</TotalTime>
  <Words>159</Words>
  <Application>Microsoft Office PowerPoint</Application>
  <PresentationFormat>Apresentação na tela (4:3)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4" baseType="lpstr">
      <vt:lpstr>Arial</vt:lpstr>
      <vt:lpstr>Brilho</vt:lpstr>
      <vt:lpstr>Análise de sentimento no twitter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PC</dc:creator>
  <cp:lastModifiedBy>Rodrigo Lima</cp:lastModifiedBy>
  <cp:revision>16</cp:revision>
  <dcterms:created xsi:type="dcterms:W3CDTF">2022-06-03T15:39:40Z</dcterms:created>
  <dcterms:modified xsi:type="dcterms:W3CDTF">2022-06-13T23:45:58Z</dcterms:modified>
</cp:coreProperties>
</file>