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0C2B6-59F0-7B4C-B529-A7A597CAC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CA69-87B8-3942-9F18-0FF5314DD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3D3D9-D792-ED4E-B4AE-85C2BB82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37F1D-E3AF-C940-B14A-E300612E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01816-B1C6-C34A-8B8B-0165B126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5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AC6FE-3FD2-2B46-A005-EF49CAF0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BD5595-DAB6-5748-8F7F-2412FE458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C900E-A797-3543-B244-F7431EAB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D74B0-0BDF-F84C-96B0-270AEF7C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2D727-6915-0D42-AC55-24C27180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612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F5FD33-CB0B-4944-B9CA-6F09EDCC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02438-6461-774D-8B9F-334CF7E4D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6E71B-E555-3140-BB15-681A11ED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5991D-DC1D-994D-BB7A-1D585AD9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86C61-8F5F-5342-B197-1D09C872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80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FC37-F8CA-FD4C-BD99-07E4D323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F12AE-ADF2-0F48-B3C4-629C13F6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9CB58-8B0B-DB4D-A9DB-11B05B6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0E492-DE41-1446-9ACE-05A4D70D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1DF78-DF6C-E14E-B69D-0D7D2005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15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0DE4D-67E2-294E-AC28-3156EF1E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F1FE1E-BD9C-2F42-8EE4-2AA8B673B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145FC-1A9C-B741-A33C-9DA14D97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6C2DA-1FA7-814E-9FCB-F28E1C8E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C2214-94EF-5044-9496-29FD08F5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80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EDB0D-789C-6E44-B454-CDE344A4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71142-F2B5-BC42-BFB3-FFA50BDB0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C4E03-7B5B-3D40-8035-1ED763F7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BF02D-DFF4-6E4E-A02D-44F08A7C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F377DB-EF8D-AA4D-AEF8-B41CAE79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B822C-863A-DB44-8850-219F458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211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CC5A6-E74D-544E-8D88-E1E8A48E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4B5EF-E135-CD4E-A2C3-279D4BD5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0F2D59-6074-704B-BCAB-E2FB1C57E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1C62BB-E085-D040-9EE8-C8839CD46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D724D9-40B2-C140-A122-7998811FF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675DA2-0B24-464B-8AF6-52E17DFC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6C517B-D7D7-B347-81C9-63F563CE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D6DBA0-65C2-BA45-A304-F5B30CC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62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3F487-2C9C-BE43-B011-D0EC1E5C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65C563-510A-DD46-B4B0-1E386B79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542F9-6B31-EC4F-8916-1EF9644B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4A2B7E-6459-3C4E-9235-9DA8C4C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08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E98523-872D-C644-BE12-9B584BC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513BA3-A21E-A141-BC4D-B5151F1D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71B3B8-CEF1-AE43-962A-3FE0906A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002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751A5-ADAB-B64D-882D-9351E6A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BDDC0-7AD4-D949-93AB-33D60390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7865A3-E322-AB4E-8B9D-C7D876B1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3B2ED7-3174-2A4E-A374-FA3827D8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D01037-1918-EB42-B6C7-8F810096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6E464D-BA14-6E44-B971-4204F01D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0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A8ABC-22F1-5546-B7D6-BBCACCF7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422E63-30B0-C646-81B5-6DDCFEAAD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6676E-EE55-A241-9308-FB6ED88F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7E1D41-988D-8E41-820F-56972BFF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C45151-4577-7D42-AED3-86A7AE48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72385-779F-4B44-A575-F90EB3A9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869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9EDC52-A06A-9441-891D-BF5CC83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FE9A-9B4B-FA45-95D7-E36E0DA3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5673E-8B01-974F-A0DA-BB0417A74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81E4-9781-3E41-A259-A847D4632A9F}" type="datetimeFigureOut">
              <a:rPr lang="es-CL" smtClean="0"/>
              <a:t>17-04-20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A3856-2175-6A40-B8A0-E2044EF08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E34D15-8753-964D-A02C-C24062C88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F36F-D0CB-7343-9B2E-AA2304CBA2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41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81E3404B-E02C-9B4B-8BA8-E31436A9D756}"/>
              </a:ext>
            </a:extLst>
          </p:cNvPr>
          <p:cNvSpPr/>
          <p:nvPr/>
        </p:nvSpPr>
        <p:spPr>
          <a:xfrm>
            <a:off x="5393802" y="138896"/>
            <a:ext cx="1909823" cy="5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JEFATURA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DE131915-2202-A447-B7E1-7D80CE932736}"/>
              </a:ext>
            </a:extLst>
          </p:cNvPr>
          <p:cNvSpPr/>
          <p:nvPr/>
        </p:nvSpPr>
        <p:spPr>
          <a:xfrm>
            <a:off x="1364846" y="1396678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REM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B4B0779-BE70-674A-AE11-73F70E110BE7}"/>
              </a:ext>
            </a:extLst>
          </p:cNvPr>
          <p:cNvSpPr/>
          <p:nvPr/>
        </p:nvSpPr>
        <p:spPr>
          <a:xfrm>
            <a:off x="5393801" y="1396679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LISTA DE ESPERA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246B4B68-7553-E44E-854C-846D7560D408}"/>
              </a:ext>
            </a:extLst>
          </p:cNvPr>
          <p:cNvSpPr/>
          <p:nvPr/>
        </p:nvSpPr>
        <p:spPr>
          <a:xfrm>
            <a:off x="9632065" y="1396679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GES / PPV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69ECFB5-1387-DE46-B900-21EDC400FEAE}"/>
              </a:ext>
            </a:extLst>
          </p:cNvPr>
          <p:cNvCxnSpPr/>
          <p:nvPr/>
        </p:nvCxnSpPr>
        <p:spPr>
          <a:xfrm>
            <a:off x="92597" y="902825"/>
            <a:ext cx="1196822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6B2E264-ED96-A146-B5E6-C56300F759B3}"/>
              </a:ext>
            </a:extLst>
          </p:cNvPr>
          <p:cNvCxnSpPr/>
          <p:nvPr/>
        </p:nvCxnSpPr>
        <p:spPr>
          <a:xfrm>
            <a:off x="92596" y="2108521"/>
            <a:ext cx="1196822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C6446D1-13A2-8241-9257-B93721424B8A}"/>
              </a:ext>
            </a:extLst>
          </p:cNvPr>
          <p:cNvSpPr/>
          <p:nvPr/>
        </p:nvSpPr>
        <p:spPr>
          <a:xfrm>
            <a:off x="300942" y="243068"/>
            <a:ext cx="462987" cy="42826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0477E39-C20B-4444-8464-84F34DCD9E1A}"/>
              </a:ext>
            </a:extLst>
          </p:cNvPr>
          <p:cNvSpPr/>
          <p:nvPr/>
        </p:nvSpPr>
        <p:spPr>
          <a:xfrm>
            <a:off x="300941" y="1234630"/>
            <a:ext cx="462987" cy="42826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10D4C3B-66BA-4C4B-B780-F4E51D4BB311}"/>
              </a:ext>
            </a:extLst>
          </p:cNvPr>
          <p:cNvSpPr/>
          <p:nvPr/>
        </p:nvSpPr>
        <p:spPr>
          <a:xfrm>
            <a:off x="300940" y="2554150"/>
            <a:ext cx="462987" cy="42826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38363ED6-EB3B-1844-B2F8-3BB0CE9E32D3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319758" y="1040758"/>
            <a:ext cx="4028954" cy="355920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angular 18">
            <a:extLst>
              <a:ext uri="{FF2B5EF4-FFF2-40B4-BE49-F238E27FC236}">
                <a16:creationId xmlns:a16="http://schemas.microsoft.com/office/drawing/2014/main" id="{F490B6D6-9FF7-CC42-A79A-00B9798ED2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48710" y="1040758"/>
            <a:ext cx="4238267" cy="355921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AA1EEB-D08E-9A42-9DCF-8CD0222C2D29}"/>
              </a:ext>
            </a:extLst>
          </p:cNvPr>
          <p:cNvCxnSpPr>
            <a:cxnSpLocks/>
          </p:cNvCxnSpPr>
          <p:nvPr/>
        </p:nvCxnSpPr>
        <p:spPr>
          <a:xfrm flipH="1">
            <a:off x="6348712" y="678084"/>
            <a:ext cx="1" cy="7253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DB0F0F75-C7A5-4B4C-B803-ED93791ECB69}"/>
              </a:ext>
            </a:extLst>
          </p:cNvPr>
          <p:cNvSpPr/>
          <p:nvPr/>
        </p:nvSpPr>
        <p:spPr>
          <a:xfrm>
            <a:off x="1364846" y="2430681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REM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9E36E470-325E-7E4D-86EF-38BFB7D266C7}"/>
              </a:ext>
            </a:extLst>
          </p:cNvPr>
          <p:cNvSpPr/>
          <p:nvPr/>
        </p:nvSpPr>
        <p:spPr>
          <a:xfrm>
            <a:off x="5393801" y="2430681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Consultas Especialidad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450E0F0A-1FB7-814E-9650-076A1957FBB4}"/>
              </a:ext>
            </a:extLst>
          </p:cNvPr>
          <p:cNvSpPr/>
          <p:nvPr/>
        </p:nvSpPr>
        <p:spPr>
          <a:xfrm>
            <a:off x="5393798" y="3285275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Consultas Odontológicas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475A3347-6E3D-4C41-8C10-6486A7C2BD21}"/>
              </a:ext>
            </a:extLst>
          </p:cNvPr>
          <p:cNvSpPr/>
          <p:nvPr/>
        </p:nvSpPr>
        <p:spPr>
          <a:xfrm>
            <a:off x="5393798" y="4139869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Procedimientos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DDC00324-CD86-2C4B-9B43-5DF752E0077B}"/>
              </a:ext>
            </a:extLst>
          </p:cNvPr>
          <p:cNvSpPr/>
          <p:nvPr/>
        </p:nvSpPr>
        <p:spPr>
          <a:xfrm>
            <a:off x="5393797" y="4928886"/>
            <a:ext cx="1909823" cy="532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Intervenciones Quirúrgicas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63719B6-407B-794E-A4E7-D21F11A2469A}"/>
              </a:ext>
            </a:extLst>
          </p:cNvPr>
          <p:cNvCxnSpPr>
            <a:stCxn id="6" idx="2"/>
            <a:endCxn id="28" idx="0"/>
          </p:cNvCxnSpPr>
          <p:nvPr/>
        </p:nvCxnSpPr>
        <p:spPr>
          <a:xfrm>
            <a:off x="6348713" y="1929114"/>
            <a:ext cx="0" cy="5015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0ADAD21-65A1-5C4A-B409-494B5A18306B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6348710" y="2963116"/>
            <a:ext cx="3" cy="3221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FC79F8E-540F-7C4E-A2FF-05E8C433265A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348706" y="3817710"/>
            <a:ext cx="4" cy="3221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D26C306-3640-6E41-9E25-6AF5FF1847BC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348706" y="4672304"/>
            <a:ext cx="4" cy="2565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2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</Words>
  <Application>Microsoft Macintosh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leonidas087 santander</dc:creator>
  <cp:lastModifiedBy>leonidas087 santander</cp:lastModifiedBy>
  <cp:revision>3</cp:revision>
  <dcterms:created xsi:type="dcterms:W3CDTF">2020-04-17T19:53:26Z</dcterms:created>
  <dcterms:modified xsi:type="dcterms:W3CDTF">2020-04-17T21:06:39Z</dcterms:modified>
</cp:coreProperties>
</file>