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UC Admissions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Barak Krakauer</a:t>
            </a:r>
          </a:p>
          <a:p>
            <a:pPr algn="r"/>
            <a:r>
              <a:rPr lang="en-US" dirty="0"/>
              <a:t>July,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how accurate is this data?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65" y="1853248"/>
            <a:ext cx="7281214" cy="38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real correlations between the ethnic makeup of a school and its admissions rate…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976562"/>
            <a:ext cx="4219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there is a stronger correlation with income, and a still stronger correlation with student GPA…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67" y="3034769"/>
            <a:ext cx="4181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there is a stronger correlation with income, and a still stronger correlation with student GPA…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Also! Notice the </a:t>
            </a:r>
          </a:p>
          <a:p>
            <a:pPr marL="0" indent="0">
              <a:buNone/>
            </a:pPr>
            <a:r>
              <a:rPr lang="en-US" dirty="0"/>
              <a:t>clean “locality” of</a:t>
            </a:r>
          </a:p>
          <a:p>
            <a:pPr marL="0" indent="0">
              <a:buNone/>
            </a:pPr>
            <a:r>
              <a:rPr lang="en-US" dirty="0"/>
              <a:t>our admits and </a:t>
            </a:r>
          </a:p>
          <a:p>
            <a:pPr marL="0" indent="0">
              <a:buNone/>
            </a:pPr>
            <a:r>
              <a:rPr lang="en-US" dirty="0"/>
              <a:t>non-admits!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67" y="3034769"/>
            <a:ext cx="41814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built some quick n’ dirty models to see what would work (including a logistic regression with a normalized scale for income and a random forest) but the most promising model was, as I suspected, a KNN model.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96" y="3343274"/>
            <a:ext cx="69246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model (features)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790" y="1267546"/>
            <a:ext cx="7780833" cy="52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model (h-parameters)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597" y="1405467"/>
            <a:ext cx="6762336" cy="54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We’ll now score the refined model on the test 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830512"/>
            <a:ext cx="8829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make a confusion matrix for the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96" y="2621895"/>
            <a:ext cx="86010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4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 check its ROC/AUC: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95" y="2558395"/>
            <a:ext cx="5579005" cy="3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7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to create a model that will forecast, based on available data, whether a student will be admitted into UC.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would be useful (of course) to students, parents, and guidance counselors, but also to policy makers and social workers who are interested in improving access to higher education.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also related to bigger questions about what broader social and economic factors contribute to getting into higher education (and receiving the benefits that come from it).</a:t>
            </a:r>
          </a:p>
        </p:txBody>
      </p:sp>
    </p:spTree>
    <p:extLst>
      <p:ext uri="{BB962C8B-B14F-4D97-AF65-F5344CB8AC3E}">
        <p14:creationId xmlns:p14="http://schemas.microsoft.com/office/powerpoint/2010/main" val="8070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610503"/>
            <a:ext cx="6429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29" y="3419474"/>
            <a:ext cx="41814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did best when simplified to remove ethnicity. Good news for social justice, but some wasted effort for me! </a:t>
            </a:r>
          </a:p>
          <a:p>
            <a:pPr marL="0" indent="0">
              <a:buNone/>
            </a:pPr>
            <a:r>
              <a:rPr lang="en-US" dirty="0"/>
              <a:t>But still, there may have been some signal there that we can capture by other means…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now, we can run a basic KNN on the PCA version of the data…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4" y="4648729"/>
            <a:ext cx="58007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9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when we ran a KNN model on the PCA version of our data, however, the results were somewhat worse than our optimized KNN model…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202920"/>
            <a:ext cx="71723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79" y="5295544"/>
            <a:ext cx="4448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the PCA stuff was cool, but our best model is a KNN model that only has student GPA and city income as features. Its predictions are better than 93% accurate!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96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the PCA stuff was cool, but our best model is a KNN model that only has student GPA and city income as features. Its predictions are better than 93% accurate!</a:t>
            </a:r>
          </a:p>
          <a:p>
            <a:pPr marL="0" indent="0">
              <a:buNone/>
            </a:pPr>
            <a:r>
              <a:rPr lang="en-US" dirty="0"/>
              <a:t>To improve the model, we can:</a:t>
            </a:r>
          </a:p>
          <a:p>
            <a:r>
              <a:rPr lang="en-US" dirty="0"/>
              <a:t>Look into ways of bringing down the false positive rate!</a:t>
            </a:r>
          </a:p>
          <a:p>
            <a:r>
              <a:rPr lang="en-US" dirty="0"/>
              <a:t>Look into finding the zip codes of the high schools, so income will be evaluated by zip code rather than by city (consider Los Angeles…)</a:t>
            </a:r>
          </a:p>
          <a:p>
            <a:r>
              <a:rPr lang="en-US" dirty="0"/>
              <a:t>Improve the simulation quality: reduce GPA variance and find out why Asians are under-represented and “unknowns” are over-represented…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02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6954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Thanks to Ivan </a:t>
            </a:r>
            <a:r>
              <a:rPr lang="en-US" dirty="0" err="1"/>
              <a:t>Corneillet</a:t>
            </a:r>
            <a:r>
              <a:rPr lang="en-US" dirty="0"/>
              <a:t>, Bob Stark, and my GA classmates!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(That is to say: thanks, </a:t>
            </a:r>
            <a:r>
              <a:rPr lang="en-US" dirty="0" err="1"/>
              <a:t>y’all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8502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050834" y="452718"/>
            <a:ext cx="506330" cy="6778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380" y="452718"/>
            <a:ext cx="8294687" cy="6221016"/>
          </a:xfrm>
        </p:spPr>
      </p:pic>
      <p:sp>
        <p:nvSpPr>
          <p:cNvPr id="3" name="TextBox 2"/>
          <p:cNvSpPr txBox="1"/>
          <p:nvPr/>
        </p:nvSpPr>
        <p:spPr>
          <a:xfrm>
            <a:off x="562062" y="13590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my kid get in to</a:t>
            </a:r>
          </a:p>
          <a:p>
            <a:r>
              <a:rPr lang="en-US" dirty="0"/>
              <a:t>Berkeley???</a:t>
            </a:r>
          </a:p>
        </p:txBody>
      </p:sp>
    </p:spTree>
    <p:extLst>
      <p:ext uri="{BB962C8B-B14F-4D97-AF65-F5344CB8AC3E}">
        <p14:creationId xmlns:p14="http://schemas.microsoft.com/office/powerpoint/2010/main" val="362795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about the UC 2015 </a:t>
            </a:r>
          </a:p>
          <a:p>
            <a:pPr marL="0" indent="0">
              <a:buNone/>
            </a:pPr>
            <a:r>
              <a:rPr lang="en-US" dirty="0"/>
              <a:t>incoming class, by HS.</a:t>
            </a:r>
          </a:p>
          <a:p>
            <a:pPr marL="0" indent="0">
              <a:buNone/>
            </a:pPr>
            <a:r>
              <a:rPr lang="en-US" dirty="0"/>
              <a:t>(For each HS, the number of</a:t>
            </a:r>
          </a:p>
          <a:p>
            <a:pPr marL="0" indent="0">
              <a:buNone/>
            </a:pPr>
            <a:r>
              <a:rPr lang="en-US" dirty="0"/>
              <a:t>applicants and accepted </a:t>
            </a:r>
          </a:p>
          <a:p>
            <a:pPr marL="0" indent="0">
              <a:buNone/>
            </a:pPr>
            <a:r>
              <a:rPr lang="en-US" dirty="0"/>
              <a:t>students, broken down by</a:t>
            </a:r>
          </a:p>
          <a:p>
            <a:pPr marL="0" indent="0">
              <a:buNone/>
            </a:pPr>
            <a:r>
              <a:rPr lang="en-US" dirty="0"/>
              <a:t>race and ethnicity, plus the</a:t>
            </a:r>
          </a:p>
          <a:p>
            <a:pPr marL="0" indent="0">
              <a:buNone/>
            </a:pPr>
            <a:r>
              <a:rPr lang="en-US" dirty="0"/>
              <a:t>mean GPA of applicants and</a:t>
            </a:r>
          </a:p>
          <a:p>
            <a:pPr marL="0" indent="0">
              <a:buNone/>
            </a:pPr>
            <a:r>
              <a:rPr lang="en-US" dirty="0" err="1"/>
              <a:t>admittees</a:t>
            </a:r>
            <a:r>
              <a:rPr lang="en-US" dirty="0"/>
              <a:t>)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80" y="1853248"/>
            <a:ext cx="6135688" cy="44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Household median income, by zip code (2014)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3" y="3232073"/>
            <a:ext cx="10494962" cy="32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gives me academic, ethnic, and economic data for the 3,670 high schools in the state, but this isn’t quite the data that I want.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could use this to build models about (say) high schools with the highest rate of admissions, but I really want </a:t>
            </a:r>
            <a:r>
              <a:rPr lang="en-US" i="1" dirty="0"/>
              <a:t>student-level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4543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simulated student-level data from the high school data: </a:t>
            </a:r>
          </a:p>
          <a:p>
            <a:r>
              <a:rPr lang="en-US" dirty="0"/>
              <a:t>For each high school, I would take the number of applicants from that high school and assign them ethnicities that match the makeup of applicants from that HS.</a:t>
            </a:r>
          </a:p>
          <a:p>
            <a:r>
              <a:rPr lang="en-US" dirty="0"/>
              <a:t>I assign that student an “income” that matches their city’s median household income.</a:t>
            </a:r>
          </a:p>
          <a:p>
            <a:r>
              <a:rPr lang="en-US" dirty="0"/>
              <a:t>I would assign them a randomized GPA (from a normal distribution centered on the mean GPA of applicants from that school)</a:t>
            </a:r>
          </a:p>
          <a:p>
            <a:r>
              <a:rPr lang="en-US" dirty="0"/>
              <a:t>I would then “admit” the students with the highest GPAs so that the right number of students from that school were admitted.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now have something like student-level data for the 90,488 students that applied!</a:t>
            </a:r>
          </a:p>
        </p:txBody>
      </p:sp>
    </p:spTree>
    <p:extLst>
      <p:ext uri="{BB962C8B-B14F-4D97-AF65-F5344CB8AC3E}">
        <p14:creationId xmlns:p14="http://schemas.microsoft.com/office/powerpoint/2010/main" val="34817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43" y="2052638"/>
            <a:ext cx="641748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how accurate is this data?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3" y="1538022"/>
            <a:ext cx="4448175" cy="36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6" y="1538022"/>
            <a:ext cx="4992849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1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1315</TotalTime>
  <Words>883</Words>
  <Application>Microsoft Office PowerPoint</Application>
  <PresentationFormat>Widescreen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Predicting UC Admissions</vt:lpstr>
      <vt:lpstr>The Task</vt:lpstr>
      <vt:lpstr>PowerPoint Presentation</vt:lpstr>
      <vt:lpstr>Gathering data</vt:lpstr>
      <vt:lpstr>Gathering data</vt:lpstr>
      <vt:lpstr>Refining Data</vt:lpstr>
      <vt:lpstr>Refining Data</vt:lpstr>
      <vt:lpstr>Refining Data</vt:lpstr>
      <vt:lpstr>… but how accurate is this data?</vt:lpstr>
      <vt:lpstr>… but how accurate is this data?</vt:lpstr>
      <vt:lpstr>Data Exploration</vt:lpstr>
      <vt:lpstr>Data Exploration</vt:lpstr>
      <vt:lpstr>Data Exploration</vt:lpstr>
      <vt:lpstr>Building a model</vt:lpstr>
      <vt:lpstr>Refining the model (features)</vt:lpstr>
      <vt:lpstr>Refining the model (h-parameters)</vt:lpstr>
      <vt:lpstr>Validating the model</vt:lpstr>
      <vt:lpstr>Validating the model</vt:lpstr>
      <vt:lpstr>Validating the model</vt:lpstr>
      <vt:lpstr>Appendix: Principal Component Analysis</vt:lpstr>
      <vt:lpstr>Appendix: Principal Component Analysis</vt:lpstr>
      <vt:lpstr>Appendix: Principal Component Analysis</vt:lpstr>
      <vt:lpstr>Appendix: Principal Component Analysis</vt:lpstr>
      <vt:lpstr>Conclusion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Admissions</dc:title>
  <dc:creator>Barak Krakauer</dc:creator>
  <cp:lastModifiedBy>Barak Krakauer</cp:lastModifiedBy>
  <cp:revision>12</cp:revision>
  <dcterms:created xsi:type="dcterms:W3CDTF">2016-07-07T03:21:22Z</dcterms:created>
  <dcterms:modified xsi:type="dcterms:W3CDTF">2016-07-08T01:18:28Z</dcterms:modified>
</cp:coreProperties>
</file>