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7" r:id="rId10"/>
    <p:sldId id="262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/>
    <p:restoredTop sz="94700"/>
  </p:normalViewPr>
  <p:slideViewPr>
    <p:cSldViewPr snapToGrid="0" snapToObjects="1">
      <p:cViewPr varScale="1">
        <p:scale>
          <a:sx n="71" d="100"/>
          <a:sy n="71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Democracydollars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(working title)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Barak Krakauer</a:t>
            </a:r>
          </a:p>
          <a:p>
            <a:r>
              <a:rPr lang="en-US" dirty="0" smtClean="0"/>
              <a:t>Galvanize</a:t>
            </a:r>
          </a:p>
          <a:p>
            <a:r>
              <a:rPr lang="en-US" dirty="0" smtClean="0"/>
              <a:t>February,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3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Centrality Measures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Eigenvector centrality is a good measure of the degree to which a politician votes with her party.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Maximum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also use these graphs to chart the influence of donors and committees on legislation.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Maximum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also use these graphs to chart the influence of donors and committees on legislation.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Proof TBD!!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5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cluster candidates by ideology based on campaign contribution, and use these clusters to make predictions about voting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0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cluster candidates by ideology based on campaign contribution, and use these clusters to make predictions about voting behavior.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also use this data to build graphs that help us visualize the relationships between candidates.</a:t>
            </a:r>
          </a:p>
        </p:txBody>
      </p:sp>
    </p:spTree>
    <p:extLst>
      <p:ext uri="{BB962C8B-B14F-4D97-AF65-F5344CB8AC3E}">
        <p14:creationId xmlns:p14="http://schemas.microsoft.com/office/powerpoint/2010/main" val="163441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cluster candidates by ideology based on campaign contribution, and use these clusters to make predictions about voting behavior.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also use this data to build graphs that help us visualize the relationships between candidates.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graph can also be used to generate further features to predict voting behavior, and to analyze how particular votes may </a:t>
            </a:r>
            <a:r>
              <a:rPr lang="en-US" smtClean="0"/>
              <a:t>be influenced by donors.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44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in politics!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782" y="2638425"/>
            <a:ext cx="7074437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0439" y="2752713"/>
            <a:ext cx="2761110" cy="1026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63" y="3302000"/>
            <a:ext cx="3523801" cy="1822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53" y="4084196"/>
            <a:ext cx="2079812" cy="20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3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Cluster by Ideology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66707"/>
            <a:ext cx="5205630" cy="3904223"/>
          </a:xfrm>
          <a:noFill/>
        </p:spPr>
      </p:pic>
    </p:spTree>
    <p:extLst>
      <p:ext uri="{BB962C8B-B14F-4D97-AF65-F5344CB8AC3E}">
        <p14:creationId xmlns:p14="http://schemas.microsoft.com/office/powerpoint/2010/main" val="92161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Cluster by Ideology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66707"/>
            <a:ext cx="5205630" cy="3904223"/>
          </a:xfrm>
          <a:noFill/>
        </p:spPr>
      </p:pic>
      <p:sp>
        <p:nvSpPr>
          <p:cNvPr id="3" name="TextBox 2"/>
          <p:cNvSpPr txBox="1"/>
          <p:nvPr/>
        </p:nvSpPr>
        <p:spPr>
          <a:xfrm>
            <a:off x="7924800" y="2566707"/>
            <a:ext cx="344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Politicians vote within their cluster about 81% of the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more homogenous clusters, they vote with their cluster 90% of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3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Network Analysis by Party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66708"/>
            <a:ext cx="3953305" cy="3101975"/>
          </a:xfrm>
        </p:spPr>
      </p:pic>
      <p:sp>
        <p:nvSpPr>
          <p:cNvPr id="5" name="TextBox 4"/>
          <p:cNvSpPr txBox="1"/>
          <p:nvPr/>
        </p:nvSpPr>
        <p:spPr>
          <a:xfrm>
            <a:off x="6956612" y="2566708"/>
            <a:ext cx="392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Democrats and Republicans cluster themselves in force-directed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5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Network Analysis by Party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66708"/>
            <a:ext cx="3953305" cy="3101975"/>
          </a:xfrm>
        </p:spPr>
      </p:pic>
      <p:sp>
        <p:nvSpPr>
          <p:cNvPr id="5" name="TextBox 4"/>
          <p:cNvSpPr txBox="1"/>
          <p:nvPr/>
        </p:nvSpPr>
        <p:spPr>
          <a:xfrm>
            <a:off x="6956612" y="2566708"/>
            <a:ext cx="3926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Democrats and Republicans cluster themselves in force-directed graphs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 still, there’s not as much separation </a:t>
            </a:r>
            <a:r>
              <a:rPr lang="en-US" i="1" dirty="0" smtClean="0"/>
              <a:t>between </a:t>
            </a:r>
            <a:r>
              <a:rPr lang="en-US" dirty="0" smtClean="0"/>
              <a:t>the two parties as we might expect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9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Network Analysis by Cluster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3953305" cy="31019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1765" y="2779059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clusters also appear somewhat homogeneous in this graph</a:t>
            </a:r>
          </a:p>
        </p:txBody>
      </p:sp>
    </p:spTree>
    <p:extLst>
      <p:ext uri="{BB962C8B-B14F-4D97-AF65-F5344CB8AC3E}">
        <p14:creationId xmlns:p14="http://schemas.microsoft.com/office/powerpoint/2010/main" val="184918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Network Analysis by Cluster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3953305" cy="31019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1765" y="2779059"/>
            <a:ext cx="3567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clusters also appear somewhat homogeneous in this graph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clusters give us a more fine-grained view of communities of candidates.</a:t>
            </a:r>
          </a:p>
        </p:txBody>
      </p:sp>
    </p:spTree>
    <p:extLst>
      <p:ext uri="{BB962C8B-B14F-4D97-AF65-F5344CB8AC3E}">
        <p14:creationId xmlns:p14="http://schemas.microsoft.com/office/powerpoint/2010/main" val="3477068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318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Gill Sans MT</vt:lpstr>
      <vt:lpstr>Mangal</vt:lpstr>
      <vt:lpstr>Arial</vt:lpstr>
      <vt:lpstr>Parcel</vt:lpstr>
      <vt:lpstr>Democracydollars (working title)</vt:lpstr>
      <vt:lpstr>Money in politics!</vt:lpstr>
      <vt:lpstr>The data</vt:lpstr>
      <vt:lpstr>Part 1: Cluster by Ideology</vt:lpstr>
      <vt:lpstr>Part 1: Cluster by Ideology</vt:lpstr>
      <vt:lpstr>Part 2: Network Analysis by Party</vt:lpstr>
      <vt:lpstr>Part 2: Network Analysis by Party</vt:lpstr>
      <vt:lpstr>Step 3: Network Analysis by Cluster</vt:lpstr>
      <vt:lpstr>Step 3: Network Analysis by Cluster</vt:lpstr>
      <vt:lpstr>Graphs and Centrality Measures </vt:lpstr>
      <vt:lpstr>Graphs and Maximum Flow</vt:lpstr>
      <vt:lpstr>Graphs and Maximum Flow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democracydollars</dc:title>
  <dc:creator>Barak Krakauer</dc:creator>
  <cp:lastModifiedBy>Barak Krakauer</cp:lastModifiedBy>
  <cp:revision>6</cp:revision>
  <dcterms:created xsi:type="dcterms:W3CDTF">2017-02-06T17:50:18Z</dcterms:created>
  <dcterms:modified xsi:type="dcterms:W3CDTF">2017-02-06T18:59:29Z</dcterms:modified>
</cp:coreProperties>
</file>