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442F-D8B8-4CA7-9EF8-38DFBA18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BCA3-F55C-4231-AD0D-93D1F88E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CA69-C16B-4BDD-BA52-B6D0DDBA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EF13-40D7-42BD-8321-BFFB99EA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E91D8-B33F-4681-86A6-12885EA0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765B-3848-4A5D-A2A6-87CB9704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46F22-D093-4DCB-BC28-BD12B7BD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8118-C51E-41F3-AB3B-D2A1898F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5038-7157-4DBC-9963-110639A6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68F1-BB65-44C5-8581-5DFF13BC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DAB34-F920-401F-8421-50611B2AA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039C9-0923-4D7D-B991-9E2736FED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D9DE-FF67-4CD0-ADA1-58FCD486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20C-8C85-408D-80E1-845F4A00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9B76-4BA1-453C-BE27-EE918D8F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EECD-9D6A-4191-9C90-7E73B4BC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D35F-44AB-4222-8AAC-FB5953E7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AC76-74A1-4BAA-A379-F883A0B2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18DD-39D4-4F4D-B172-ADB850CA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785E-DEA9-43C8-8D8B-DE03208F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F663-E84E-4038-9285-E8453356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3919-C52C-4A78-8255-159CD41B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A459-CA4F-413B-BEAE-9F0E9E00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934D-365F-4635-9D8F-38ED17FF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7A29-3921-45CD-B6CF-D4E56B2A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1E88-5E89-4AE0-95B7-6054C49B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33F4-FDF6-447B-A05E-E0FE7426A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2FB01-E8AA-466D-9526-40ABD8C5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9EB7-DF43-4B36-950B-5948485A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4BADF-E7D8-4842-B0D9-B0FC825B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E845-3A3F-48C9-87CB-8BE2035A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808D-1223-484A-8798-CFD821F8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ACAEA-0930-4C5B-82B9-7E6E9306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E622-AE45-4DF6-8FA1-D4D4BC16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5FA73-63E5-4ABF-90C4-4E4563E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96202-7254-4B93-99D7-9BAC0ED7D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7D6D8-AA8F-4927-A7CA-1C097866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6D8CC-B0D4-416B-BF59-A4DF64CC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DAD3-10EB-4695-B3A4-A3DB891C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64DB-07F7-437B-B41D-D0A63260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6D10A-B2BD-4296-AF69-862C886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01764-09E2-4807-ACF1-2D2FEC3A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1DC61-5566-4525-8726-7F15A3F1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65E21-67B0-42E6-A15B-C5F3B79E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ED1E7-7A3D-41C9-BF58-60C66139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4DD0-51F3-47E9-898B-D6BEEAC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4530-D51D-45E6-8C53-B1DD885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EDBB-C857-449F-B308-98ABC8F4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4CEC9-E668-4AB5-816A-B071DDB1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9493-C68D-40C0-9505-99C0571F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4A5A-8B53-4EAF-BEED-E0B601C8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FAAC-8816-4F3E-8BD1-62477228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4985-7BDE-4264-8BF0-DF331753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BBB98-740D-4C76-8E35-C9A784BF9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77DEC-366B-4493-A4D2-0143843C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680F-A38C-49F0-ACE5-C38E0111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7F28D-3AD7-479B-99E2-E6C4ED3B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B4D5E-BC8F-4BE0-82D7-A2F72645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DAAB4-680B-4CFF-8EBC-44E83FD9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75B9-7A48-4163-A9DC-776938E1C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1BBA3-04A2-4141-A645-6DBEF73F6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D6E2-CE77-419E-B0B5-45C6A67B83A6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63D4-67F7-4F4B-9978-A51C6EA07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236E-4B69-44FC-A8AD-58922CB4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DDDD-69B7-432B-A7F5-36508E3B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8EF97-5109-482A-812E-8F767A28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30" y="1741337"/>
            <a:ext cx="12191694" cy="2387918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Identifying best neighborhoods in NYC 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for opening Italian restaurant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42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C59-3BC9-4EB3-9FEC-9CFEC9C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best neighborhoods using 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B9B6-9476-4C67-81CA-F8AF1ED9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first look at the number of existing Italian restaurants in each Neighborhood.</a:t>
            </a:r>
          </a:p>
          <a:p>
            <a:endParaRPr lang="en-US" dirty="0"/>
          </a:p>
          <a:p>
            <a:r>
              <a:rPr lang="en-US" dirty="0"/>
              <a:t>Neighborhoods that have least number of Italian restaurants will be most promising for opening one.</a:t>
            </a:r>
          </a:p>
        </p:txBody>
      </p:sp>
    </p:spTree>
    <p:extLst>
      <p:ext uri="{BB962C8B-B14F-4D97-AF65-F5344CB8AC3E}">
        <p14:creationId xmlns:p14="http://schemas.microsoft.com/office/powerpoint/2010/main" val="287036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C59-3BC9-4EB3-9FEC-9CFEC9C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and 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B9B6-9476-4C67-81CA-F8AF1ED9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FOURSQUARE API, we have gathered coordinates of NYC neighborhoods and number of Italian restaurants in each neighborhood.</a:t>
            </a:r>
          </a:p>
          <a:p>
            <a:endParaRPr lang="en-US" dirty="0"/>
          </a:p>
          <a:p>
            <a:r>
              <a:rPr lang="en-US" dirty="0"/>
              <a:t>These data are cleaned and used to produced charts and interactive maps which will help us make better decision.</a:t>
            </a:r>
          </a:p>
        </p:txBody>
      </p:sp>
    </p:spTree>
    <p:extLst>
      <p:ext uri="{BB962C8B-B14F-4D97-AF65-F5344CB8AC3E}">
        <p14:creationId xmlns:p14="http://schemas.microsoft.com/office/powerpoint/2010/main" val="350833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C59-3BC9-4EB3-9FEC-9CFEC9C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Italian restaurants per Borough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68541D9-2B1F-4E95-93F4-012B753FB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2" y="1825625"/>
            <a:ext cx="7261295" cy="4351338"/>
          </a:xfrm>
        </p:spPr>
      </p:pic>
    </p:spTree>
    <p:extLst>
      <p:ext uri="{BB962C8B-B14F-4D97-AF65-F5344CB8AC3E}">
        <p14:creationId xmlns:p14="http://schemas.microsoft.com/office/powerpoint/2010/main" val="8269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C59-3BC9-4EB3-9FEC-9CFEC9C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Italian restaurants per Neighborhood (Interactive map)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0734E4A9-13D3-47B6-8F5C-87762672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28" y="1825624"/>
            <a:ext cx="6927794" cy="4803749"/>
          </a:xfrm>
        </p:spPr>
      </p:pic>
    </p:spTree>
    <p:extLst>
      <p:ext uri="{BB962C8B-B14F-4D97-AF65-F5344CB8AC3E}">
        <p14:creationId xmlns:p14="http://schemas.microsoft.com/office/powerpoint/2010/main" val="341324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C59-3BC9-4EB3-9FEC-9CFEC9C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Neighborhoods classified by K-means (clustered) based on number of existing Italian restaurants (Interactive map)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85A13E1D-1612-4684-9B7E-FB0D25F24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96" y="1825624"/>
            <a:ext cx="6374891" cy="4959109"/>
          </a:xfrm>
        </p:spPr>
      </p:pic>
    </p:spTree>
    <p:extLst>
      <p:ext uri="{BB962C8B-B14F-4D97-AF65-F5344CB8AC3E}">
        <p14:creationId xmlns:p14="http://schemas.microsoft.com/office/powerpoint/2010/main" val="258207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C59-3BC9-4EB3-9FEC-9CFEC9C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neighborhoods (full list in </a:t>
            </a:r>
            <a:r>
              <a:rPr lang="en-US" dirty="0" err="1"/>
              <a:t>Github</a:t>
            </a:r>
            <a:r>
              <a:rPr lang="en-US" dirty="0"/>
              <a:t> file) that does not have Italian restaurant.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788BA-01B7-4393-AC99-5E0A2280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948" y="1482752"/>
            <a:ext cx="6232103" cy="5010123"/>
          </a:xfrm>
        </p:spPr>
      </p:pic>
    </p:spTree>
    <p:extLst>
      <p:ext uri="{BB962C8B-B14F-4D97-AF65-F5344CB8AC3E}">
        <p14:creationId xmlns:p14="http://schemas.microsoft.com/office/powerpoint/2010/main" val="252438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C59-3BC9-4EB3-9FEC-9CFEC9C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37623-32A5-404E-93A4-C6367C0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we gathered, we have identified the neighborhoods the have no Italian restaurants.</a:t>
            </a:r>
          </a:p>
          <a:p>
            <a:r>
              <a:rPr lang="en-US" dirty="0"/>
              <a:t>These will be the most promising neighborhoods to open on.</a:t>
            </a:r>
          </a:p>
        </p:txBody>
      </p:sp>
    </p:spTree>
    <p:extLst>
      <p:ext uri="{BB962C8B-B14F-4D97-AF65-F5344CB8AC3E}">
        <p14:creationId xmlns:p14="http://schemas.microsoft.com/office/powerpoint/2010/main" val="221671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Identifying best neighborhoods in NYC  for opening Italian restaurant</vt:lpstr>
      <vt:lpstr>Identifying best neighborhoods using location data</vt:lpstr>
      <vt:lpstr>Gathering and preparing data</vt:lpstr>
      <vt:lpstr>Existing Italian restaurants per Borough</vt:lpstr>
      <vt:lpstr>Italian restaurants per Neighborhood (Interactive map)</vt:lpstr>
      <vt:lpstr>Neighborhoods classified by K-means (clustered) based on number of existing Italian restaurants (Interactive map)</vt:lpstr>
      <vt:lpstr>List of neighborhoods (full list in Github file) that does not have Italian restaurant.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Krishnaraj</dc:creator>
  <cp:lastModifiedBy>Krishnaraj</cp:lastModifiedBy>
  <cp:revision>13</cp:revision>
  <dcterms:created xsi:type="dcterms:W3CDTF">2021-01-23T23:53:42Z</dcterms:created>
  <dcterms:modified xsi:type="dcterms:W3CDTF">2021-01-24T00:29:43Z</dcterms:modified>
</cp:coreProperties>
</file>