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5" r:id="rId4"/>
    <p:sldId id="264" r:id="rId5"/>
    <p:sldId id="260" r:id="rId6"/>
    <p:sldId id="266" r:id="rId7"/>
    <p:sldId id="262" r:id="rId8"/>
    <p:sldId id="263" r:id="rId9"/>
    <p:sldId id="261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49AE82-5259-1C4F-B1A6-63B1FAFFFA12}" v="145" dt="2023-03-15T18:42:47.1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/>
    <p:restoredTop sz="94737"/>
  </p:normalViewPr>
  <p:slideViewPr>
    <p:cSldViewPr snapToGrid="0">
      <p:cViewPr>
        <p:scale>
          <a:sx n="100" d="100"/>
          <a:sy n="100" d="100"/>
        </p:scale>
        <p:origin x="107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en, Brady" userId="59ff87e0-7877-44ce-8ae6-c4e55781ff5e" providerId="ADAL" clId="{C049AE82-5259-1C4F-B1A6-63B1FAFFFA12}"/>
    <pc:docChg chg="undo redo custSel addSld delSld modSld sldOrd">
      <pc:chgData name="Krien, Brady" userId="59ff87e0-7877-44ce-8ae6-c4e55781ff5e" providerId="ADAL" clId="{C049AE82-5259-1C4F-B1A6-63B1FAFFFA12}" dt="2023-03-15T18:42:47.109" v="1749" actId="20577"/>
      <pc:docMkLst>
        <pc:docMk/>
      </pc:docMkLst>
      <pc:sldChg chg="addSp delSp modSp mod">
        <pc:chgData name="Krien, Brady" userId="59ff87e0-7877-44ce-8ae6-c4e55781ff5e" providerId="ADAL" clId="{C049AE82-5259-1C4F-B1A6-63B1FAFFFA12}" dt="2023-03-13T20:54:12.647" v="94" actId="14100"/>
        <pc:sldMkLst>
          <pc:docMk/>
          <pc:sldMk cId="4176816878" sldId="256"/>
        </pc:sldMkLst>
        <pc:spChg chg="add del mod">
          <ac:chgData name="Krien, Brady" userId="59ff87e0-7877-44ce-8ae6-c4e55781ff5e" providerId="ADAL" clId="{C049AE82-5259-1C4F-B1A6-63B1FAFFFA12}" dt="2023-03-13T20:52:14.006" v="26" actId="478"/>
          <ac:spMkLst>
            <pc:docMk/>
            <pc:sldMk cId="4176816878" sldId="256"/>
            <ac:spMk id="2" creationId="{DF486279-F795-4582-E6A5-C5C8ABCD30BC}"/>
          </ac:spMkLst>
        </pc:spChg>
        <pc:spChg chg="del mod">
          <ac:chgData name="Krien, Brady" userId="59ff87e0-7877-44ce-8ae6-c4e55781ff5e" providerId="ADAL" clId="{C049AE82-5259-1C4F-B1A6-63B1FAFFFA12}" dt="2023-03-13T20:53:38.924" v="77" actId="478"/>
          <ac:spMkLst>
            <pc:docMk/>
            <pc:sldMk cId="4176816878" sldId="256"/>
            <ac:spMk id="3" creationId="{7367DF5A-4169-B107-8C13-C0AA125EB4CE}"/>
          </ac:spMkLst>
        </pc:spChg>
        <pc:spChg chg="add del mod">
          <ac:chgData name="Krien, Brady" userId="59ff87e0-7877-44ce-8ae6-c4e55781ff5e" providerId="ADAL" clId="{C049AE82-5259-1C4F-B1A6-63B1FAFFFA12}" dt="2023-03-13T20:51:47.140" v="13" actId="21"/>
          <ac:spMkLst>
            <pc:docMk/>
            <pc:sldMk cId="4176816878" sldId="256"/>
            <ac:spMk id="5" creationId="{2661D676-86F6-4373-681E-0E81112FB9C0}"/>
          </ac:spMkLst>
        </pc:spChg>
        <pc:spChg chg="add del mod">
          <ac:chgData name="Krien, Brady" userId="59ff87e0-7877-44ce-8ae6-c4e55781ff5e" providerId="ADAL" clId="{C049AE82-5259-1C4F-B1A6-63B1FAFFFA12}" dt="2023-03-13T20:52:14.006" v="26" actId="478"/>
          <ac:spMkLst>
            <pc:docMk/>
            <pc:sldMk cId="4176816878" sldId="256"/>
            <ac:spMk id="7" creationId="{79785D41-5966-8BD1-EB15-87FD2DD697E6}"/>
          </ac:spMkLst>
        </pc:spChg>
        <pc:spChg chg="add mod">
          <ac:chgData name="Krien, Brady" userId="59ff87e0-7877-44ce-8ae6-c4e55781ff5e" providerId="ADAL" clId="{C049AE82-5259-1C4F-B1A6-63B1FAFFFA12}" dt="2023-03-13T20:54:12.647" v="94" actId="14100"/>
          <ac:spMkLst>
            <pc:docMk/>
            <pc:sldMk cId="4176816878" sldId="256"/>
            <ac:spMk id="8" creationId="{34563617-0906-F4E3-4283-005033B4DB6A}"/>
          </ac:spMkLst>
        </pc:spChg>
        <pc:spChg chg="add del mod">
          <ac:chgData name="Krien, Brady" userId="59ff87e0-7877-44ce-8ae6-c4e55781ff5e" providerId="ADAL" clId="{C049AE82-5259-1C4F-B1A6-63B1FAFFFA12}" dt="2023-03-13T20:53:41.957" v="78" actId="478"/>
          <ac:spMkLst>
            <pc:docMk/>
            <pc:sldMk cId="4176816878" sldId="256"/>
            <ac:spMk id="10" creationId="{8089E152-831F-31E3-548C-4BF84392AAC9}"/>
          </ac:spMkLst>
        </pc:spChg>
        <pc:picChg chg="add del mod">
          <ac:chgData name="Krien, Brady" userId="59ff87e0-7877-44ce-8ae6-c4e55781ff5e" providerId="ADAL" clId="{C049AE82-5259-1C4F-B1A6-63B1FAFFFA12}" dt="2023-03-13T20:51:50.774" v="15" actId="21"/>
          <ac:picMkLst>
            <pc:docMk/>
            <pc:sldMk cId="4176816878" sldId="256"/>
            <ac:picMk id="4" creationId="{7F3FD387-DF07-C3D7-84CB-ECA37011A395}"/>
          </ac:picMkLst>
        </pc:picChg>
        <pc:picChg chg="add del">
          <ac:chgData name="Krien, Brady" userId="59ff87e0-7877-44ce-8ae6-c4e55781ff5e" providerId="ADAL" clId="{C049AE82-5259-1C4F-B1A6-63B1FAFFFA12}" dt="2023-03-13T20:52:16.119" v="27" actId="478"/>
          <ac:picMkLst>
            <pc:docMk/>
            <pc:sldMk cId="4176816878" sldId="256"/>
            <ac:picMk id="6" creationId="{F4F58995-6BFC-24C1-AC6B-A142A3FF3AEF}"/>
          </ac:picMkLst>
        </pc:picChg>
        <pc:picChg chg="mod">
          <ac:chgData name="Krien, Brady" userId="59ff87e0-7877-44ce-8ae6-c4e55781ff5e" providerId="ADAL" clId="{C049AE82-5259-1C4F-B1A6-63B1FAFFFA12}" dt="2023-03-13T20:52:39.717" v="34" actId="1076"/>
          <ac:picMkLst>
            <pc:docMk/>
            <pc:sldMk cId="4176816878" sldId="256"/>
            <ac:picMk id="1026" creationId="{9612E3F3-BB67-D760-0083-82107982AA76}"/>
          </ac:picMkLst>
        </pc:picChg>
        <pc:picChg chg="mod">
          <ac:chgData name="Krien, Brady" userId="59ff87e0-7877-44ce-8ae6-c4e55781ff5e" providerId="ADAL" clId="{C049AE82-5259-1C4F-B1A6-63B1FAFFFA12}" dt="2023-03-13T20:53:10.514" v="68" actId="1076"/>
          <ac:picMkLst>
            <pc:docMk/>
            <pc:sldMk cId="4176816878" sldId="256"/>
            <ac:picMk id="1028" creationId="{5208045B-F61B-904C-04B4-13B4D0FFD025}"/>
          </ac:picMkLst>
        </pc:picChg>
        <pc:picChg chg="add del">
          <ac:chgData name="Krien, Brady" userId="59ff87e0-7877-44ce-8ae6-c4e55781ff5e" providerId="ADAL" clId="{C049AE82-5259-1C4F-B1A6-63B1FAFFFA12}" dt="2023-03-13T20:52:19.949" v="29"/>
          <ac:picMkLst>
            <pc:docMk/>
            <pc:sldMk cId="4176816878" sldId="256"/>
            <ac:picMk id="1030" creationId="{4B824AAE-FC47-34E2-B300-90B54EFBDB61}"/>
          </ac:picMkLst>
        </pc:picChg>
      </pc:sldChg>
      <pc:sldChg chg="del">
        <pc:chgData name="Krien, Brady" userId="59ff87e0-7877-44ce-8ae6-c4e55781ff5e" providerId="ADAL" clId="{C049AE82-5259-1C4F-B1A6-63B1FAFFFA12}" dt="2023-03-13T20:54:22.097" v="95" actId="2696"/>
        <pc:sldMkLst>
          <pc:docMk/>
          <pc:sldMk cId="1318213967" sldId="258"/>
        </pc:sldMkLst>
      </pc:sldChg>
      <pc:sldChg chg="modSp mod">
        <pc:chgData name="Krien, Brady" userId="59ff87e0-7877-44ce-8ae6-c4e55781ff5e" providerId="ADAL" clId="{C049AE82-5259-1C4F-B1A6-63B1FAFFFA12}" dt="2023-03-14T13:42:01.018" v="585" actId="20577"/>
        <pc:sldMkLst>
          <pc:docMk/>
          <pc:sldMk cId="657234699" sldId="259"/>
        </pc:sldMkLst>
        <pc:spChg chg="mod">
          <ac:chgData name="Krien, Brady" userId="59ff87e0-7877-44ce-8ae6-c4e55781ff5e" providerId="ADAL" clId="{C049AE82-5259-1C4F-B1A6-63B1FAFFFA12}" dt="2023-03-14T13:40:26.348" v="340" actId="20577"/>
          <ac:spMkLst>
            <pc:docMk/>
            <pc:sldMk cId="657234699" sldId="259"/>
            <ac:spMk id="2" creationId="{72F06EFD-2127-19E8-93C4-7AD14FC19B43}"/>
          </ac:spMkLst>
        </pc:spChg>
        <pc:spChg chg="mod">
          <ac:chgData name="Krien, Brady" userId="59ff87e0-7877-44ce-8ae6-c4e55781ff5e" providerId="ADAL" clId="{C049AE82-5259-1C4F-B1A6-63B1FAFFFA12}" dt="2023-03-14T13:42:01.018" v="585" actId="20577"/>
          <ac:spMkLst>
            <pc:docMk/>
            <pc:sldMk cId="657234699" sldId="259"/>
            <ac:spMk id="3" creationId="{5B7DD0C1-3D94-32D8-36D4-49CEA8B0E16A}"/>
          </ac:spMkLst>
        </pc:spChg>
      </pc:sldChg>
      <pc:sldChg chg="addSp delSp modSp new mod ord setBg">
        <pc:chgData name="Krien, Brady" userId="59ff87e0-7877-44ce-8ae6-c4e55781ff5e" providerId="ADAL" clId="{C049AE82-5259-1C4F-B1A6-63B1FAFFFA12}" dt="2023-03-14T14:28:24.348" v="1000" actId="20578"/>
        <pc:sldMkLst>
          <pc:docMk/>
          <pc:sldMk cId="380374568" sldId="260"/>
        </pc:sldMkLst>
        <pc:spChg chg="del mod">
          <ac:chgData name="Krien, Brady" userId="59ff87e0-7877-44ce-8ae6-c4e55781ff5e" providerId="ADAL" clId="{C049AE82-5259-1C4F-B1A6-63B1FAFFFA12}" dt="2023-03-13T20:55:13.266" v="153" actId="478"/>
          <ac:spMkLst>
            <pc:docMk/>
            <pc:sldMk cId="380374568" sldId="260"/>
            <ac:spMk id="2" creationId="{30960A39-D11F-CD91-9926-CD18CAE6C5FC}"/>
          </ac:spMkLst>
        </pc:spChg>
        <pc:spChg chg="del mod ord">
          <ac:chgData name="Krien, Brady" userId="59ff87e0-7877-44ce-8ae6-c4e55781ff5e" providerId="ADAL" clId="{C049AE82-5259-1C4F-B1A6-63B1FAFFFA12}" dt="2023-03-13T21:02:24.327" v="252" actId="478"/>
          <ac:spMkLst>
            <pc:docMk/>
            <pc:sldMk cId="380374568" sldId="260"/>
            <ac:spMk id="3" creationId="{BF1D9D04-C003-E6B9-E75A-E7F00A17C3E1}"/>
          </ac:spMkLst>
        </pc:spChg>
        <pc:spChg chg="add del mod">
          <ac:chgData name="Krien, Brady" userId="59ff87e0-7877-44ce-8ae6-c4e55781ff5e" providerId="ADAL" clId="{C049AE82-5259-1C4F-B1A6-63B1FAFFFA12}" dt="2023-03-13T20:55:19.461" v="156" actId="478"/>
          <ac:spMkLst>
            <pc:docMk/>
            <pc:sldMk cId="380374568" sldId="260"/>
            <ac:spMk id="5" creationId="{31609328-5FDD-2D78-08F9-26AC315DE7ED}"/>
          </ac:spMkLst>
        </pc:spChg>
        <pc:spChg chg="add mod">
          <ac:chgData name="Krien, Brady" userId="59ff87e0-7877-44ce-8ae6-c4e55781ff5e" providerId="ADAL" clId="{C049AE82-5259-1C4F-B1A6-63B1FAFFFA12}" dt="2023-03-13T21:03:00.706" v="326" actId="1038"/>
          <ac:spMkLst>
            <pc:docMk/>
            <pc:sldMk cId="380374568" sldId="260"/>
            <ac:spMk id="10" creationId="{4BC15581-1040-8900-96C0-1D46B0C0434B}"/>
          </ac:spMkLst>
        </pc:spChg>
        <pc:spChg chg="add mod">
          <ac:chgData name="Krien, Brady" userId="59ff87e0-7877-44ce-8ae6-c4e55781ff5e" providerId="ADAL" clId="{C049AE82-5259-1C4F-B1A6-63B1FAFFFA12}" dt="2023-03-13T21:03:00.706" v="326" actId="1038"/>
          <ac:spMkLst>
            <pc:docMk/>
            <pc:sldMk cId="380374568" sldId="260"/>
            <ac:spMk id="15" creationId="{7DFBFF02-8AC3-DC62-3EEC-602510F45442}"/>
          </ac:spMkLst>
        </pc:spChg>
        <pc:spChg chg="add mod">
          <ac:chgData name="Krien, Brady" userId="59ff87e0-7877-44ce-8ae6-c4e55781ff5e" providerId="ADAL" clId="{C049AE82-5259-1C4F-B1A6-63B1FAFFFA12}" dt="2023-03-13T21:02:52.684" v="294" actId="1038"/>
          <ac:spMkLst>
            <pc:docMk/>
            <pc:sldMk cId="380374568" sldId="260"/>
            <ac:spMk id="18" creationId="{2D5106C1-BEB4-3A49-B17A-E5B01E6DA97F}"/>
          </ac:spMkLst>
        </pc:spChg>
        <pc:spChg chg="add mod">
          <ac:chgData name="Krien, Brady" userId="59ff87e0-7877-44ce-8ae6-c4e55781ff5e" providerId="ADAL" clId="{C049AE82-5259-1C4F-B1A6-63B1FAFFFA12}" dt="2023-03-13T21:02:52.684" v="294" actId="1038"/>
          <ac:spMkLst>
            <pc:docMk/>
            <pc:sldMk cId="380374568" sldId="260"/>
            <ac:spMk id="19" creationId="{64B5F808-8C52-5DF5-E6E5-A5D6E5966040}"/>
          </ac:spMkLst>
        </pc:spChg>
        <pc:spChg chg="add del mod">
          <ac:chgData name="Krien, Brady" userId="59ff87e0-7877-44ce-8ae6-c4e55781ff5e" providerId="ADAL" clId="{C049AE82-5259-1C4F-B1A6-63B1FAFFFA12}" dt="2023-03-13T21:02:27.069" v="253" actId="478"/>
          <ac:spMkLst>
            <pc:docMk/>
            <pc:sldMk cId="380374568" sldId="260"/>
            <ac:spMk id="21" creationId="{AB19F632-D6F6-DAB2-C78B-D50771634DA9}"/>
          </ac:spMkLst>
        </pc:spChg>
        <pc:spChg chg="add del">
          <ac:chgData name="Krien, Brady" userId="59ff87e0-7877-44ce-8ae6-c4e55781ff5e" providerId="ADAL" clId="{C049AE82-5259-1C4F-B1A6-63B1FAFFFA12}" dt="2023-03-13T20:54:59.637" v="149" actId="26606"/>
          <ac:spMkLst>
            <pc:docMk/>
            <pc:sldMk cId="380374568" sldId="260"/>
            <ac:spMk id="2055" creationId="{66E48AFA-8884-4F68-A44F-D2C1E8609C5A}"/>
          </ac:spMkLst>
        </pc:spChg>
        <pc:spChg chg="add del">
          <ac:chgData name="Krien, Brady" userId="59ff87e0-7877-44ce-8ae6-c4e55781ff5e" providerId="ADAL" clId="{C049AE82-5259-1C4F-B1A6-63B1FAFFFA12}" dt="2023-03-13T20:54:59.637" v="149" actId="26606"/>
          <ac:spMkLst>
            <pc:docMk/>
            <pc:sldMk cId="380374568" sldId="260"/>
            <ac:spMk id="2057" creationId="{969D19A6-08CB-498C-93EC-3FFB021FC68A}"/>
          </ac:spMkLst>
        </pc:spChg>
        <pc:spChg chg="add del">
          <ac:chgData name="Krien, Brady" userId="59ff87e0-7877-44ce-8ae6-c4e55781ff5e" providerId="ADAL" clId="{C049AE82-5259-1C4F-B1A6-63B1FAFFFA12}" dt="2023-03-13T20:55:01.692" v="151" actId="26606"/>
          <ac:spMkLst>
            <pc:docMk/>
            <pc:sldMk cId="380374568" sldId="260"/>
            <ac:spMk id="2059" creationId="{8B3A2D1A-45FC-4F95-B150-1C13EF2F6D09}"/>
          </ac:spMkLst>
        </pc:spChg>
        <pc:spChg chg="add del">
          <ac:chgData name="Krien, Brady" userId="59ff87e0-7877-44ce-8ae6-c4e55781ff5e" providerId="ADAL" clId="{C049AE82-5259-1C4F-B1A6-63B1FAFFFA12}" dt="2023-03-13T20:55:01.692" v="151" actId="26606"/>
          <ac:spMkLst>
            <pc:docMk/>
            <pc:sldMk cId="380374568" sldId="260"/>
            <ac:spMk id="2060" creationId="{39C3C864-C625-4883-B868-9A4C470F4DD5}"/>
          </ac:spMkLst>
        </pc:spChg>
        <pc:spChg chg="add del">
          <ac:chgData name="Krien, Brady" userId="59ff87e0-7877-44ce-8ae6-c4e55781ff5e" providerId="ADAL" clId="{C049AE82-5259-1C4F-B1A6-63B1FAFFFA12}" dt="2023-03-13T20:56:22.855" v="166" actId="26606"/>
          <ac:spMkLst>
            <pc:docMk/>
            <pc:sldMk cId="380374568" sldId="260"/>
            <ac:spMk id="2062" creationId="{66E48AFA-8884-4F68-A44F-D2C1E8609C5A}"/>
          </ac:spMkLst>
        </pc:spChg>
        <pc:spChg chg="add del">
          <ac:chgData name="Krien, Brady" userId="59ff87e0-7877-44ce-8ae6-c4e55781ff5e" providerId="ADAL" clId="{C049AE82-5259-1C4F-B1A6-63B1FAFFFA12}" dt="2023-03-13T20:56:22.855" v="166" actId="26606"/>
          <ac:spMkLst>
            <pc:docMk/>
            <pc:sldMk cId="380374568" sldId="260"/>
            <ac:spMk id="2063" creationId="{969D19A6-08CB-498C-93EC-3FFB021FC68A}"/>
          </ac:spMkLst>
        </pc:spChg>
        <pc:spChg chg="add del">
          <ac:chgData name="Krien, Brady" userId="59ff87e0-7877-44ce-8ae6-c4e55781ff5e" providerId="ADAL" clId="{C049AE82-5259-1C4F-B1A6-63B1FAFFFA12}" dt="2023-03-13T20:57:27.401" v="174" actId="26606"/>
          <ac:spMkLst>
            <pc:docMk/>
            <pc:sldMk cId="380374568" sldId="260"/>
            <ac:spMk id="2068" creationId="{8B3A2D1A-45FC-4F95-B150-1C13EF2F6D09}"/>
          </ac:spMkLst>
        </pc:spChg>
        <pc:spChg chg="add del">
          <ac:chgData name="Krien, Brady" userId="59ff87e0-7877-44ce-8ae6-c4e55781ff5e" providerId="ADAL" clId="{C049AE82-5259-1C4F-B1A6-63B1FAFFFA12}" dt="2023-03-13T20:57:27.401" v="174" actId="26606"/>
          <ac:spMkLst>
            <pc:docMk/>
            <pc:sldMk cId="380374568" sldId="260"/>
            <ac:spMk id="2070" creationId="{39C3C864-C625-4883-B868-9A4C470F4DD5}"/>
          </ac:spMkLst>
        </pc:spChg>
        <pc:spChg chg="add">
          <ac:chgData name="Krien, Brady" userId="59ff87e0-7877-44ce-8ae6-c4e55781ff5e" providerId="ADAL" clId="{C049AE82-5259-1C4F-B1A6-63B1FAFFFA12}" dt="2023-03-13T20:57:27.401" v="174" actId="26606"/>
          <ac:spMkLst>
            <pc:docMk/>
            <pc:sldMk cId="380374568" sldId="260"/>
            <ac:spMk id="2075" creationId="{9D25F302-27C5-414F-97F8-6EA0A6C028BA}"/>
          </ac:spMkLst>
        </pc:spChg>
        <pc:spChg chg="add">
          <ac:chgData name="Krien, Brady" userId="59ff87e0-7877-44ce-8ae6-c4e55781ff5e" providerId="ADAL" clId="{C049AE82-5259-1C4F-B1A6-63B1FAFFFA12}" dt="2023-03-13T20:57:27.401" v="174" actId="26606"/>
          <ac:spMkLst>
            <pc:docMk/>
            <pc:sldMk cId="380374568" sldId="260"/>
            <ac:spMk id="2077" creationId="{830A36F8-48C2-4842-A87B-8CE8DF4E7FD2}"/>
          </ac:spMkLst>
        </pc:spChg>
        <pc:spChg chg="add">
          <ac:chgData name="Krien, Brady" userId="59ff87e0-7877-44ce-8ae6-c4e55781ff5e" providerId="ADAL" clId="{C049AE82-5259-1C4F-B1A6-63B1FAFFFA12}" dt="2023-03-13T20:57:27.401" v="174" actId="26606"/>
          <ac:spMkLst>
            <pc:docMk/>
            <pc:sldMk cId="380374568" sldId="260"/>
            <ac:spMk id="2079" creationId="{8F451A30-466B-4996-9BA5-CD6ABCC6D558}"/>
          </ac:spMkLst>
        </pc:spChg>
        <pc:picChg chg="add del mod">
          <ac:chgData name="Krien, Brady" userId="59ff87e0-7877-44ce-8ae6-c4e55781ff5e" providerId="ADAL" clId="{C049AE82-5259-1C4F-B1A6-63B1FAFFFA12}" dt="2023-03-13T20:58:06.468" v="177" actId="478"/>
          <ac:picMkLst>
            <pc:docMk/>
            <pc:sldMk cId="380374568" sldId="260"/>
            <ac:picMk id="7" creationId="{EA7FE5EE-BABD-0F8E-8144-1C4B999DC700}"/>
          </ac:picMkLst>
        </pc:picChg>
        <pc:picChg chg="add mod">
          <ac:chgData name="Krien, Brady" userId="59ff87e0-7877-44ce-8ae6-c4e55781ff5e" providerId="ADAL" clId="{C049AE82-5259-1C4F-B1A6-63B1FAFFFA12}" dt="2023-03-13T21:03:00.706" v="326" actId="1038"/>
          <ac:picMkLst>
            <pc:docMk/>
            <pc:sldMk cId="380374568" sldId="260"/>
            <ac:picMk id="9" creationId="{2060E42E-AA28-0A89-7623-ADCA59B1123B}"/>
          </ac:picMkLst>
        </pc:picChg>
        <pc:picChg chg="add mod">
          <ac:chgData name="Krien, Brady" userId="59ff87e0-7877-44ce-8ae6-c4e55781ff5e" providerId="ADAL" clId="{C049AE82-5259-1C4F-B1A6-63B1FAFFFA12}" dt="2023-03-13T21:03:00.706" v="326" actId="1038"/>
          <ac:picMkLst>
            <pc:docMk/>
            <pc:sldMk cId="380374568" sldId="260"/>
            <ac:picMk id="12" creationId="{4C25E87D-7EF2-6DAD-BBB1-FF16B860C01E}"/>
          </ac:picMkLst>
        </pc:picChg>
        <pc:picChg chg="add del mod">
          <ac:chgData name="Krien, Brady" userId="59ff87e0-7877-44ce-8ae6-c4e55781ff5e" providerId="ADAL" clId="{C049AE82-5259-1C4F-B1A6-63B1FAFFFA12}" dt="2023-03-13T21:00:05.191" v="199" actId="478"/>
          <ac:picMkLst>
            <pc:docMk/>
            <pc:sldMk cId="380374568" sldId="260"/>
            <ac:picMk id="14" creationId="{519DBF0E-A56F-6499-7738-E8A58DDCB26D}"/>
          </ac:picMkLst>
        </pc:picChg>
        <pc:picChg chg="add mod">
          <ac:chgData name="Krien, Brady" userId="59ff87e0-7877-44ce-8ae6-c4e55781ff5e" providerId="ADAL" clId="{C049AE82-5259-1C4F-B1A6-63B1FAFFFA12}" dt="2023-03-13T21:02:52.684" v="294" actId="1038"/>
          <ac:picMkLst>
            <pc:docMk/>
            <pc:sldMk cId="380374568" sldId="260"/>
            <ac:picMk id="17" creationId="{E83F47E0-220D-FD75-B188-B97F4DDE1191}"/>
          </ac:picMkLst>
        </pc:picChg>
        <pc:picChg chg="add del mod">
          <ac:chgData name="Krien, Brady" userId="59ff87e0-7877-44ce-8ae6-c4e55781ff5e" providerId="ADAL" clId="{C049AE82-5259-1C4F-B1A6-63B1FAFFFA12}" dt="2023-03-13T20:57:20.511" v="172" actId="478"/>
          <ac:picMkLst>
            <pc:docMk/>
            <pc:sldMk cId="380374568" sldId="260"/>
            <ac:picMk id="2050" creationId="{CE789BDA-37DC-B381-5455-E89B37C80A27}"/>
          </ac:picMkLst>
        </pc:picChg>
        <pc:picChg chg="add del mod">
          <ac:chgData name="Krien, Brady" userId="59ff87e0-7877-44ce-8ae6-c4e55781ff5e" providerId="ADAL" clId="{C049AE82-5259-1C4F-B1A6-63B1FAFFFA12}" dt="2023-03-13T21:02:37.109" v="254" actId="1076"/>
          <ac:picMkLst>
            <pc:docMk/>
            <pc:sldMk cId="380374568" sldId="260"/>
            <ac:picMk id="2052" creationId="{2BC18499-8B88-4A9A-F18B-3CFEE1E6E80B}"/>
          </ac:picMkLst>
        </pc:picChg>
        <pc:picChg chg="add mod">
          <ac:chgData name="Krien, Brady" userId="59ff87e0-7877-44ce-8ae6-c4e55781ff5e" providerId="ADAL" clId="{C049AE82-5259-1C4F-B1A6-63B1FAFFFA12}" dt="2023-03-13T21:02:52.684" v="294" actId="1038"/>
          <ac:picMkLst>
            <pc:docMk/>
            <pc:sldMk cId="380374568" sldId="260"/>
            <ac:picMk id="2054" creationId="{E919CC52-C20A-ED7F-8C30-30CE5A579180}"/>
          </ac:picMkLst>
        </pc:picChg>
      </pc:sldChg>
      <pc:sldChg chg="new del">
        <pc:chgData name="Krien, Brady" userId="59ff87e0-7877-44ce-8ae6-c4e55781ff5e" providerId="ADAL" clId="{C049AE82-5259-1C4F-B1A6-63B1FAFFFA12}" dt="2023-03-13T20:51:55.317" v="19" actId="680"/>
        <pc:sldMkLst>
          <pc:docMk/>
          <pc:sldMk cId="4032138122" sldId="260"/>
        </pc:sldMkLst>
      </pc:sldChg>
      <pc:sldChg chg="add del">
        <pc:chgData name="Krien, Brady" userId="59ff87e0-7877-44ce-8ae6-c4e55781ff5e" providerId="ADAL" clId="{C049AE82-5259-1C4F-B1A6-63B1FAFFFA12}" dt="2023-03-13T20:51:55.024" v="18"/>
        <pc:sldMkLst>
          <pc:docMk/>
          <pc:sldMk cId="27011085" sldId="261"/>
        </pc:sldMkLst>
      </pc:sldChg>
      <pc:sldChg chg="addSp delSp modSp new mod">
        <pc:chgData name="Krien, Brady" userId="59ff87e0-7877-44ce-8ae6-c4e55781ff5e" providerId="ADAL" clId="{C049AE82-5259-1C4F-B1A6-63B1FAFFFA12}" dt="2023-03-14T14:20:15.014" v="702" actId="1076"/>
        <pc:sldMkLst>
          <pc:docMk/>
          <pc:sldMk cId="3239401452" sldId="261"/>
        </pc:sldMkLst>
        <pc:spChg chg="mod">
          <ac:chgData name="Krien, Brady" userId="59ff87e0-7877-44ce-8ae6-c4e55781ff5e" providerId="ADAL" clId="{C049AE82-5259-1C4F-B1A6-63B1FAFFFA12}" dt="2023-03-14T14:18:13.873" v="663" actId="20578"/>
          <ac:spMkLst>
            <pc:docMk/>
            <pc:sldMk cId="3239401452" sldId="261"/>
            <ac:spMk id="2" creationId="{CFDF5D23-539C-A2D8-E50E-A268CA35C3FE}"/>
          </ac:spMkLst>
        </pc:spChg>
        <pc:spChg chg="add del mod">
          <ac:chgData name="Krien, Brady" userId="59ff87e0-7877-44ce-8ae6-c4e55781ff5e" providerId="ADAL" clId="{C049AE82-5259-1C4F-B1A6-63B1FAFFFA12}" dt="2023-03-14T14:20:15.014" v="702" actId="1076"/>
          <ac:spMkLst>
            <pc:docMk/>
            <pc:sldMk cId="3239401452" sldId="261"/>
            <ac:spMk id="3" creationId="{3C7BE2C9-10C6-F6E5-CCF7-3700300381A4}"/>
          </ac:spMkLst>
        </pc:spChg>
        <pc:spChg chg="add del">
          <ac:chgData name="Krien, Brady" userId="59ff87e0-7877-44ce-8ae6-c4e55781ff5e" providerId="ADAL" clId="{C049AE82-5259-1C4F-B1A6-63B1FAFFFA12}" dt="2023-03-14T14:12:06.689" v="601"/>
          <ac:spMkLst>
            <pc:docMk/>
            <pc:sldMk cId="3239401452" sldId="261"/>
            <ac:spMk id="130" creationId="{F04A7F4A-EDE9-F03C-80CB-24125DAFA555}"/>
          </ac:spMkLst>
        </pc:spChg>
        <pc:spChg chg="add del">
          <ac:chgData name="Krien, Brady" userId="59ff87e0-7877-44ce-8ae6-c4e55781ff5e" providerId="ADAL" clId="{C049AE82-5259-1C4F-B1A6-63B1FAFFFA12}" dt="2023-03-14T14:12:21.129" v="603"/>
          <ac:spMkLst>
            <pc:docMk/>
            <pc:sldMk cId="3239401452" sldId="261"/>
            <ac:spMk id="257" creationId="{1ED8E296-970F-DB47-0126-1DAFCA22966A}"/>
          </ac:spMkLst>
        </pc:spChg>
        <pc:spChg chg="add del mod">
          <ac:chgData name="Krien, Brady" userId="59ff87e0-7877-44ce-8ae6-c4e55781ff5e" providerId="ADAL" clId="{C049AE82-5259-1C4F-B1A6-63B1FAFFFA12}" dt="2023-03-14T14:19:02.496" v="681"/>
          <ac:spMkLst>
            <pc:docMk/>
            <pc:sldMk cId="3239401452" sldId="261"/>
            <ac:spMk id="385" creationId="{41AE436C-289D-3731-5FDA-81FAF5E743CE}"/>
          </ac:spMkLst>
        </pc:spChg>
        <pc:spChg chg="add mod">
          <ac:chgData name="Krien, Brady" userId="59ff87e0-7877-44ce-8ae6-c4e55781ff5e" providerId="ADAL" clId="{C049AE82-5259-1C4F-B1A6-63B1FAFFFA12}" dt="2023-03-14T14:20:09.898" v="701" actId="1076"/>
          <ac:spMkLst>
            <pc:docMk/>
            <pc:sldMk cId="3239401452" sldId="261"/>
            <ac:spMk id="386" creationId="{A690EAAA-ACD9-C5AC-3B98-4B104B6C385F}"/>
          </ac:spMkLst>
        </pc:sp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4" creationId="{CEAAA1C1-BDA9-F934-B546-C52949F991C1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5" creationId="{7F844BD4-86A1-3458-B2C2-39C2F540B282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6" creationId="{16B3C612-251E-EFB3-E421-BC305AB4695E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7" creationId="{02E0AD05-0016-37B0-EA49-CE636957BF5A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8" creationId="{1E879DC8-925C-E485-FF74-6A2FB0E71D2F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9" creationId="{E0E03B56-4367-0D40-FE7B-D904087A1E77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10" creationId="{08C8D4A2-B9C5-4040-AE44-3DAFD449D43B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11" creationId="{DF5A7D95-F31B-B6F0-A4DA-6117C6CCBD3B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12" creationId="{3FE2195B-6515-472E-7A57-F4253D807436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13" creationId="{B58AE1E8-CB93-22E0-9AFB-19C1E33F0144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14" creationId="{94AE568C-1770-1CE8-B591-D77AE785B280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15" creationId="{D7508446-F4DC-02DF-AA0D-6839C6184334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16" creationId="{76D8CB22-939E-2B1A-9F81-8F84D8DB71CC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17" creationId="{49B2B112-F5B4-D7EB-4E6C-7C6FDD40CA2F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18" creationId="{D92BFC69-65B6-2770-681A-6B7D68ABFF42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19" creationId="{10D7AD32-2150-AFC5-AC29-A8663D9C860D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20" creationId="{677ADF7D-4D7C-9647-2F45-AA2AF7D7CAE8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21" creationId="{135EBF16-6C98-4F1C-3C81-F9DB595F4C9B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22" creationId="{6F06216E-5762-730A-169B-471626CE6083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23" creationId="{928B0973-1256-92C7-BF18-D0AAD81F528F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24" creationId="{B9F74B96-8BA8-7091-17EF-4E9E3E2CD7FD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25" creationId="{04ADF50C-9469-C27B-7B8B-F07907958C82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26" creationId="{9C3854CE-2755-4892-9154-2713DE6337D9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27" creationId="{822B5F0B-A343-F5B8-1BDF-D17138BEA413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28" creationId="{F3DB1E60-801D-DA93-C03C-B8CF1F7998E9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29" creationId="{352FAC24-14E9-B0B4-8DE8-373D298822DC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30" creationId="{A1C6CD60-D7F1-4E90-4E30-F85DF7482228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31" creationId="{7F09BF19-4AA1-90FD-A56E-4F6FD1785100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32" creationId="{827BB97A-7FF1-B0C3-40DB-CAC99BBA8C62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33" creationId="{3759B4D3-84F6-0D9F-C225-BB941CD54B73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34" creationId="{E1B26E3E-7BA3-62D5-187F-B7000B3F8661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35" creationId="{29CFF70A-EC1A-AA19-1305-60A5DC6BF217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36" creationId="{B7A390C5-621D-4D4A-E87E-4D28DA5D680B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37" creationId="{010C4562-5064-A42A-B009-3FA6694F8778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38" creationId="{B025D31D-A860-6740-B741-A47A24AB13EC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39" creationId="{25F71BD1-891E-0DF1-7B28-277150D706F4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40" creationId="{2C51AF75-C827-3B5F-262B-9A87C661A319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41" creationId="{9E503D50-4C1C-BF1B-7B57-4EF194A0283D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42" creationId="{AAA922BD-BEB8-88FE-BB0C-45E52B1F0678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43" creationId="{74E721D5-969C-205F-6B45-213E06BD3389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44" creationId="{1EDBAB12-E85A-4B06-6D82-D8BBD91748B1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45" creationId="{592E5539-BD62-48C1-D730-DEBDC064421A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46" creationId="{678EDCE1-6F8C-0A99-E63B-D6142CEAE5D6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47" creationId="{16F83D42-6EAC-F84B-A1EA-FF1F45FCF80A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48" creationId="{A31DD21A-8496-146F-E56F-DD33E7ABE22A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49" creationId="{FA6ED5A0-D254-1D54-4A10-CC836B6BE5B1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50" creationId="{7DE0EA5B-E802-879F-DA60-4D0C08352F79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51" creationId="{80EAADB9-77D4-0CB1-6176-B4F6FD1F3004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52" creationId="{7D9C421F-7A5F-811C-48CF-904156F02B83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53" creationId="{A1D6C9C6-F52C-4013-15DB-5F5EE264C13A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54" creationId="{95221CC0-39AD-9484-90D6-1DC4C9C1C04D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55" creationId="{6EAE330D-65A1-587E-15EE-74BAAC993C54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56" creationId="{9BFBCCF6-6425-7E5A-8BDB-662FE6767381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57" creationId="{DB658542-75F7-CCE3-BF45-C5F273AAD2AB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58" creationId="{DB7185CF-A863-63DA-BADA-7E778D200299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59" creationId="{AF63668A-39FD-C7EF-1DDE-A03BEFD64238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60" creationId="{BBD84586-8B84-E5AE-2355-91BE10CE0384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61" creationId="{04096B37-FB2D-391A-F564-C11E8CBFFF57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62" creationId="{E6A04770-26B2-1E38-840F-FF84DD83AE65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63" creationId="{FE933B38-F3E1-1734-AB59-38DFB3593E6C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64" creationId="{87EDA999-3498-F0BE-D051-A262840F8178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65" creationId="{3E12EADD-10EC-52F7-3A41-3BBB65E39BDB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66" creationId="{B21493E2-7B4A-663A-1DA1-915CD472E99C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67" creationId="{B1408B00-587D-B4A9-5868-35B0EF26AF95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68" creationId="{1D74548D-E661-0CD1-6B3D-10437BF6C002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69" creationId="{6F593A6B-3FB4-3332-A19B-37D42822D4A3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70" creationId="{3D646666-5839-B77F-F167-FD655133386E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71" creationId="{9D62C306-2E2F-18C2-0111-51679DE49A21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72" creationId="{1D294E12-CBB6-BA48-C8A6-AFD0E69F053E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73" creationId="{B20BDD7D-9C42-E3FC-676F-228AE2D6AB9C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74" creationId="{69C711FB-F544-ED32-7AFC-AEEAE4A6C748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75" creationId="{204F3798-1772-1881-A371-03EF492D6BBF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76" creationId="{3E850083-CBB6-EA61-61C9-FD0B7FA38EB4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77" creationId="{EA3F6C61-F292-DAA0-23AF-7B794A098687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78" creationId="{FEA03DF6-E4A8-99AB-1502-1D697AF994F4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79" creationId="{08AC9759-39B7-810B-7335-FDD2A3232144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80" creationId="{92C58C6B-86B0-913E-ABC3-08F128EBC84A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81" creationId="{C2295DFC-36DC-D165-E1E0-76E1B9F02B13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82" creationId="{D19CDDDA-98B7-5D3D-7AA1-A26D4547D6EC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83" creationId="{7F36C9B8-64DE-0190-0615-B632762C7CF0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84" creationId="{252DBA5B-991C-9414-DD68-A91DEB8E5544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85" creationId="{4DC393BF-BBFE-4AEF-8FA1-E25ED4F44CCE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86" creationId="{C861297F-C9DF-2759-0925-1FA90735F546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87" creationId="{0A1A26E6-DEB4-DBF8-5095-36CA6550B1FD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88" creationId="{C7E15B27-2257-BE9A-6BAF-AEBC583C3604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89" creationId="{BFB46670-36B3-E568-5354-EF4DFCC1441D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90" creationId="{F7C8FA42-583C-2AF7-5806-983060ADAF51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91" creationId="{989BA06D-3162-E1AF-B7F2-79306A17A4BB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92" creationId="{013B1DBB-4E40-CE99-DB65-F12701D19A86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93" creationId="{2787FE40-3391-BC00-32B6-A3BD4667166F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94" creationId="{7B114FEC-B62E-9AA2-25E4-6633C145F870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95" creationId="{C67C38A0-AEC6-A1F2-8135-890D95488BF0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96" creationId="{21E411B7-57EE-DF67-F472-71FE08E940B3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97" creationId="{95226BD8-970D-0F75-96C7-6C8D8A5F93B0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98" creationId="{C9CCD0A9-47ED-8872-B946-74065E10B055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99" creationId="{9265DF25-2D19-467D-E9B7-54F1147451F2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100" creationId="{5E79BE80-5336-2A38-BACD-515AAC2158E3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101" creationId="{6A876476-B714-C11F-DB2D-614467620750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102" creationId="{0D0F0305-42C3-0639-6C0A-8EECEB0DDB18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103" creationId="{38D79EC6-A662-431B-8776-9B2CEC7C578F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104" creationId="{30648CB7-8A8E-BD08-E1E7-2A5A9F9ED4EF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105" creationId="{A48B646E-DD34-1461-71D7-B378438B42E1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106" creationId="{06BEDECA-07E8-EE5B-DE99-C6AC01420041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107" creationId="{5E4B2CA0-B98C-C569-A3E4-97CF6076B56E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108" creationId="{D8BC52A3-C1B7-604A-66C8-CD350A21AC7C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109" creationId="{3117C0E0-F627-A479-5433-E1D4017E245D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110" creationId="{5DBADCDA-7214-6860-FBD2-807B107B8DDD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111" creationId="{2A088F62-B20F-A540-3D11-024213D8FADC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112" creationId="{69BC0C9E-3F1F-4A1F-1DF6-CF04F4577896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113" creationId="{CD99CD6C-7762-547D-BC10-FE540DB2203B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114" creationId="{D89CD9E5-07EC-26E9-A3CC-36D875769C58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115" creationId="{96568647-E975-AF12-00D3-914032CF2440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116" creationId="{E179F7F6-C758-E654-7855-281CBC4E8FA1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117" creationId="{9534AFCF-0920-54FD-CD1C-75A0D2FE1662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118" creationId="{C1C472D8-57FB-7407-8737-72251F9A5738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119" creationId="{1B7A6ECD-DD0A-ABF1-F343-DEF59E9729F6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120" creationId="{8D0CD238-9E55-ABDA-D67A-FDDC612E9E61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121" creationId="{013D6FCB-CE30-FA84-AA27-B29975EB3520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122" creationId="{7376DC4A-9C9C-0A5C-BB37-23B001343EAB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123" creationId="{C1690E36-8DB3-C78A-696A-A0B655E1BB00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124" creationId="{816808BB-D71A-A200-D1B4-BEF05EE463E0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125" creationId="{DA90CC0B-54B3-DDBF-B14A-9767DB9FD339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126" creationId="{E57EE00F-AC94-A498-6B97-3EA6C304771D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127" creationId="{9D0040CD-9ACC-6B57-B949-35E2E076B06C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128" creationId="{3DD3B9F5-CEAC-9D80-83F9-B80E6AB337B0}"/>
          </ac:graphicFrameMkLst>
        </pc:graphicFrameChg>
        <pc:graphicFrameChg chg="add del mod modGraphic">
          <ac:chgData name="Krien, Brady" userId="59ff87e0-7877-44ce-8ae6-c4e55781ff5e" providerId="ADAL" clId="{C049AE82-5259-1C4F-B1A6-63B1FAFFFA12}" dt="2023-03-14T14:12:06.689" v="601"/>
          <ac:graphicFrameMkLst>
            <pc:docMk/>
            <pc:sldMk cId="3239401452" sldId="261"/>
            <ac:graphicFrameMk id="129" creationId="{942293F6-8E5B-AAC8-ED05-2AE0D6CFCCD3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131" creationId="{4420644D-3B66-2E55-B90B-60D8167642EA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132" creationId="{BE22737A-C932-A74F-C74A-D6029BFBFDD0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133" creationId="{C8989496-6532-9ACA-C230-A4F023EF14C4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134" creationId="{D9C41740-90DA-C616-2BA8-B612A46CBC6A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135" creationId="{D4FAF15F-30BB-26E7-40E6-1D39B2042BA7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136" creationId="{BBBF0A0C-E804-5768-D1A0-860CFDC07B49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137" creationId="{ECD17387-6735-32B1-2EB5-D84CDD86099C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138" creationId="{FA6D8704-39D8-3AC6-EFB4-1906029B881A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139" creationId="{717634D7-47FE-6D01-86B6-4890CDAB0BF1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140" creationId="{E55623A7-F02E-8314-C344-E35AC9C9D2A1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141" creationId="{02241F32-32FC-3E18-30CF-BDBF27312367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142" creationId="{EECF18A6-89FF-E0B0-32F2-30C5FF77890B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143" creationId="{40BD4B9E-22A6-BB38-F8C7-01294F59714D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144" creationId="{F9FC983D-D933-3152-F1A9-7237FAB2D8FC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145" creationId="{23B0C75E-F618-3301-0FFA-F98B4BDAF91E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146" creationId="{10F30DAA-BA4D-36CB-5D89-598B0B484ED7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147" creationId="{672B84D5-8779-DC08-6D14-50FC9D540A0D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148" creationId="{4F860F7D-DA22-207A-B9BA-23E2EAB6710C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149" creationId="{76F99FD3-3A59-4650-8170-5966280FC12F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150" creationId="{3C3B1D12-3FB4-412C-F638-BF5002EF639D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151" creationId="{8D596F8F-CF4F-3CFE-EE66-43AB47A80466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152" creationId="{C6173E91-0D1A-1F1E-2AEB-0E87613CEA27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153" creationId="{89724077-E123-262D-B93B-F3DCE4B6A4F2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154" creationId="{51D66892-F283-CAEA-7CC3-EB5340EC6234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155" creationId="{7F7CB882-2B5D-2A13-7F57-27911D243785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156" creationId="{A0CB0428-5A82-A003-CE06-AD3788457596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157" creationId="{637F5DCD-FBFB-59D6-2FF9-8292F1B396D4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158" creationId="{700CDD79-0BE6-1D60-008B-2A03BA4A47E9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159" creationId="{2165DE35-7A94-C617-D2DC-8D154CD38A1A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160" creationId="{42CD655F-8DB7-A245-1715-5D100DBF57BC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161" creationId="{B0C4C63F-3443-9BB2-7258-4E4F58E20C85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162" creationId="{18C3CAA7-B95C-9945-80D0-DCA5F290F3DD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163" creationId="{D621AF95-E43E-9203-3106-A1A6250860E4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164" creationId="{8A08A507-B124-9947-5079-B0FF9B11ED21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165" creationId="{9F931CCC-33CC-4A3C-00FE-A8269D57FAE6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166" creationId="{53C885E3-571D-5D4F-0F3D-19702C7D98C0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167" creationId="{13EFEE72-BDDB-F8CC-9684-A4929967A034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168" creationId="{336A0A40-02A6-4793-C17B-BF0D773ECFFB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169" creationId="{835F5D18-FA9D-E15D-C21D-F5707861EF6F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170" creationId="{247BA741-1D94-95FA-3F77-F856ACEB94D4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171" creationId="{8EB95CB1-DCE9-0B6E-A003-AA07C7261C3D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172" creationId="{CDD6F85B-60BE-A167-1538-35CBF9313350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173" creationId="{FE83199C-48E8-FA0A-3DB9-0721C76D6DA5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174" creationId="{89C609A8-AD1E-AA09-8054-066C07053192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175" creationId="{5D179463-B300-95AC-CA17-6F969FF53FB3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176" creationId="{E41BCE64-C5C8-3425-4AFD-74F3D6D81474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177" creationId="{958AC452-3D77-06D1-295D-01CE0EAF44D7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178" creationId="{DED75887-F8F2-74F9-497D-F3E321CAB409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179" creationId="{5D31A03A-5246-3CDA-A73E-F7B64A67A5CA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180" creationId="{FBEFAB63-E017-A1A1-30CA-04A7E1A00F3E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181" creationId="{39A92808-7303-B540-D842-BDE1333A81D6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182" creationId="{34FA04CE-990F-8E46-28AB-01CBB3FF5A36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183" creationId="{0C2343B8-2A73-B1D9-929A-88BBAA7730A4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184" creationId="{1B0B181A-E239-D6D0-5987-682AE514FA20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185" creationId="{B24CFF2B-1CCC-5105-0366-185D6DAC0E49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186" creationId="{244796A5-3132-F70C-CD6A-CE4392E81E7E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187" creationId="{0F7F0AB6-F60A-BACE-3E90-BBFBC90AD54D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188" creationId="{D37ECEE8-E897-E24C-7E88-8654F788FE2E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189" creationId="{557E68B1-5D69-8A24-37E6-9C88E8C22206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190" creationId="{29C18261-F4D6-7CBA-F925-261FEEF7D530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191" creationId="{E5BD01C9-DB47-24CD-E58D-F8D8BCCE6E14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192" creationId="{46C7104F-A360-5784-0CF5-23239B891E91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193" creationId="{BE80D8F2-423C-5D44-B4CA-66AC5B91BBC9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194" creationId="{3448356F-7368-1BA0-C752-9A06339A80BD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195" creationId="{6C5C2B61-7C71-0393-FE07-62128BB367B4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196" creationId="{99B5F6DE-900D-1067-0551-41D92697A17B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197" creationId="{1F51F9C2-2528-7247-9AB7-DC982D578FA1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198" creationId="{44A60C8B-5521-8225-5F72-F6C0AFA0AD31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199" creationId="{78E0C1CE-F5D9-A6C7-BCC0-131A1656C7F6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200" creationId="{0773DFA0-8D68-0D45-D24B-3E45938F2A7F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201" creationId="{6D0CC193-2D9C-9C11-3CF6-FE443EAB0D15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202" creationId="{4F0697D9-B38C-FF7D-AAF4-D5FF7D35D6BC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203" creationId="{5D3C2E86-2D37-BF30-1EA1-2C845F9A47AC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204" creationId="{9509E728-1DF9-BE4A-CD02-40D61EEFEB2C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205" creationId="{A333A9F1-C8BE-AF4B-549A-3EA15EAEB9EB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206" creationId="{DEC20E20-8FAD-2307-CD0B-C0CD4DB5D257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207" creationId="{49FE2A0D-F063-911B-7083-C2865443CCEA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208" creationId="{1C58E88F-598E-CD5B-EE1D-221777B5DF09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209" creationId="{6A35FE3C-0DFD-6A22-5B4A-9A8F5E54930D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210" creationId="{7E794725-F9D8-7EDE-F88C-FFD4058662C3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211" creationId="{F50B52F9-F9AE-CB5A-F9F6-9AE3A7557F5D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212" creationId="{7DA2239C-FDA1-DA11-B379-2B7D7EB407B1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213" creationId="{9A987088-CCC4-A4C4-65BB-01BA28C9A822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214" creationId="{305201FE-C1E9-2D4E-69CD-095C0FF43F95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215" creationId="{C644853C-8004-3377-8816-6D0FBB7990AD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216" creationId="{3B778171-44F7-9642-D117-4690C10B5316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217" creationId="{DE87851D-A336-4E77-8801-7DC78A56C172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218" creationId="{3BEA6844-0044-EC6F-6D5E-F62492A07124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219" creationId="{D6B53B40-3884-691D-56C2-5832B35030F7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220" creationId="{E040FEE7-CC01-A466-C192-6826E25E2E8C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221" creationId="{306A2D8E-5D88-D92B-0A96-F10C4D2E7E5E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222" creationId="{48850E1E-7A4E-009B-0CAC-25AF26BA6AC2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223" creationId="{ABA710BD-9596-0BCF-E86E-B0DE73A933BF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224" creationId="{E04053C0-DC20-A78C-BAEB-54901A1D2003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225" creationId="{B0127087-7AB3-EC28-83E9-0E7F5B1F69D4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226" creationId="{045852F9-D2F6-4515-53F1-BB77C5D0160C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227" creationId="{230518A4-70B6-E9F1-E6B6-C8F55EE479B3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228" creationId="{EE423F76-3C83-FF96-526F-971977E74A54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229" creationId="{78B04449-16AB-218E-0B4A-9496C5F00686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230" creationId="{8C07CCD2-91A9-D2E7-1931-03EDF0EEF8CB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231" creationId="{6D2EEAF2-FC04-FB86-62A7-E3D9AB77A844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232" creationId="{A81AF245-0120-9906-2F43-472FE50541FB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233" creationId="{7A488752-D8EA-74FF-668F-01D31AAB2ACC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234" creationId="{BD01436A-B09E-D03E-4F92-1FF267163F89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235" creationId="{84DB68E4-365E-B5BF-4A58-AC815077DFE3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236" creationId="{3356AEA9-016D-B39D-CB68-EF2058D7E893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237" creationId="{FBAAA5B4-8278-E11D-CAB5-65AFEB2BCAD4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238" creationId="{1F4DD6EA-849E-C2BB-48C1-09898F33A74C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239" creationId="{A3A505E3-6A82-DC6F-1703-C67C0FC7FB7C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240" creationId="{09136871-EDBB-7999-26FD-7C8361B347C7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241" creationId="{C5118FB3-76DA-1524-BE3C-8AE801DD1825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242" creationId="{5307B73C-E734-CFF2-FD46-59A58E323FD1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243" creationId="{75113D64-26A3-317F-1E6D-62FCD09BE66D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244" creationId="{B6B0F125-32F3-DB3C-55B8-F141C2C63ECE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245" creationId="{A219383D-038D-BB1B-BB21-7E1D5B9E34A9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246" creationId="{F522E285-234B-6A20-3C03-1F1C093406E0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247" creationId="{5FADAC00-222C-F384-6294-92C302171C10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248" creationId="{54DF24A1-9C73-81CB-E851-325E867B2AA2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249" creationId="{0426EEDF-DE2F-E995-9960-48E16F617EAA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250" creationId="{AA984603-D09F-C86C-9703-5B63F6A18B68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251" creationId="{544B2A90-8964-D345-D1C1-3FEB877748EA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252" creationId="{E3200B0E-D8F6-AECF-10BB-94B6F1E025F1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253" creationId="{5DA287BC-F894-66B5-96EC-3696C5E1C3CC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254" creationId="{9135C98C-6B9D-5553-4E01-A86A3D5F5A9E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255" creationId="{C9DFC6E0-D363-4C59-8752-FDA95405093A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2:21.129" v="603"/>
          <ac:graphicFrameMkLst>
            <pc:docMk/>
            <pc:sldMk cId="3239401452" sldId="261"/>
            <ac:graphicFrameMk id="256" creationId="{58C12B52-0DE4-BD4D-10A7-7C4C4682E4E4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258" creationId="{5F27C861-0F65-0DB1-4CEB-0D75253DDD37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259" creationId="{7FD4338F-1BFE-1B73-1196-996BA4377DD7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260" creationId="{0B4E9BFB-06B4-0C1B-ECAE-2B1ABB996ADC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261" creationId="{643802BD-0F16-810F-7307-D06F98D0FDA1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262" creationId="{215E2CF2-DDA0-887B-5CE0-A0067CC1E141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263" creationId="{77253908-3F15-D991-DD90-833AB93586E1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264" creationId="{2D725095-6C02-3780-C977-A5C50241ED5D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265" creationId="{05C161E6-26B6-B6A3-7720-2B5D8B6930D8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266" creationId="{5C68E5C2-40AD-643C-3855-C234975223C9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267" creationId="{636B747C-3A53-702D-F7BE-F8EC1F8B1718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268" creationId="{DC3BD27D-15C6-36A2-EFD8-93C75D677B3B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269" creationId="{CD3887F8-7122-9C2D-658B-B7461AD39112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270" creationId="{AAFAD6AA-DB5C-E4DE-11C5-0780E265A96F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271" creationId="{A1800E4B-08B4-7871-084E-19A9EC075FA6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272" creationId="{554BB5C1-3171-B908-3F61-56B98A7EC2E1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273" creationId="{64CAEA8A-A322-D6C2-3309-D7C8DBEE6118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274" creationId="{3E9249D5-BC93-CAC5-B82A-1898E18CDA16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275" creationId="{5BD635C3-81E2-EB88-3649-45801915DF5A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276" creationId="{992DCCF1-1B69-0E92-C1C3-E3F6E2446719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277" creationId="{537CC8B1-A16E-91BB-CD12-B09D5B4DCDA7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278" creationId="{DC18B94A-54A5-EA14-F4B3-B3D6F8BEA7C6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279" creationId="{6A4F02D9-5378-AC69-4101-EB87192E4115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280" creationId="{A07CDEF7-8F6B-36D6-97AE-2676E02A730B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281" creationId="{515A7F31-C80A-0118-6955-05CA7C50BFA8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282" creationId="{FC6F25F1-2DF4-5591-D04E-9905CCCD97B0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283" creationId="{81EE4653-C29C-CCED-E625-B252C82E4669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284" creationId="{4D3C7C95-0CBB-A1E1-97D4-6725E00CD874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285" creationId="{F38EE656-A0F2-FF05-9EF3-D07AA397ED1C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286" creationId="{A8C2B47E-E541-B15F-C22A-15D6A22E3D77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287" creationId="{7FFF1168-E0A1-B024-37F5-95FABB227E62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288" creationId="{79679ECB-EDEB-4123-FDBF-D5F2A4AB1D36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289" creationId="{CB2CB0DA-AD82-0E93-B636-6678A0E9EDAC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290" creationId="{9D1DC3ED-9082-D9DA-836C-2488686C6FEF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291" creationId="{DCCE700C-3D37-C0D3-2B28-75330C693218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292" creationId="{E81B062A-A598-883C-042E-E8729ACE1C39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293" creationId="{83F06DC2-71F1-C8DD-89C6-FE05DB75A8C3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294" creationId="{7A851827-E943-53A6-E700-6227E3572246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295" creationId="{78EAE8EF-1E44-E17F-4EE6-77C65D8C1DAE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296" creationId="{36E47449-CEF3-6A0E-CA9F-4B4A1FD86FAF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297" creationId="{1F8A4755-C520-9A34-E7A3-052EBF37DA58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298" creationId="{7513379A-E582-4B70-1ABA-D38B943DCC52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299" creationId="{2F3AE167-4C8B-2B64-30D7-42FEF2EE13C8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300" creationId="{E7974958-8373-FAC6-1411-CD5A29F0709B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301" creationId="{2C811A57-6EA8-1DE3-78B8-8AC371659A82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302" creationId="{EBF8FDDA-8B64-CCF0-EE80-7CDDF0AB6B31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303" creationId="{7CB68A40-134B-0156-33D7-1CF4317D57A9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304" creationId="{775EE4AB-A609-A23A-4666-EF5A0D74AD31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305" creationId="{98482031-4A0C-2BBC-945A-3EB95F537E25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306" creationId="{77B345DA-752C-5566-6FCE-0637EF3CDFD3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307" creationId="{E523D8BB-3A82-4805-CDA7-A86B67B756A9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308" creationId="{8B190C6C-3F9C-4D14-B987-A86537C3C54C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309" creationId="{0112C4E5-BFB1-220E-CCBA-92C204B922B3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310" creationId="{E9E2B39F-189A-839F-CF3F-BBC1C28BEB57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311" creationId="{29D444FF-6B44-28D1-4D9B-99177DE0059C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312" creationId="{D252436F-D0FC-02FA-706D-E436D072FDFC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313" creationId="{631A6D3B-8ABB-3588-781C-558FF20C10D5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314" creationId="{A08770AC-3877-6646-FD5E-55CBA3A0F76E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315" creationId="{ED2B2A63-AB8B-6F83-FF5D-2A220B5E11DA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316" creationId="{7C7E3DF9-465B-F2C8-5B36-19D6625228C7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317" creationId="{6EAAF0B3-A358-ED64-BE3A-A01320B5D1CD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318" creationId="{F4E391AC-E665-284A-0D9A-E01C0A0DCC5C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319" creationId="{930990C9-49FF-3891-9BA5-23F8BBA6E03E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320" creationId="{87DD5CD1-AAAE-487B-7A94-FAF3B1D58293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321" creationId="{5302BAE8-641F-6140-ECE4-10CACADC916E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322" creationId="{9A4A8E3D-27F6-9060-3EAC-087092819FFC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323" creationId="{3E1F2B03-A6C6-5C43-CE7D-D1DC362A59D1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324" creationId="{872B1F1E-2617-32BD-9343-AC6887050445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325" creationId="{8DA2DA76-6DA9-A7E1-8680-E76B92E13641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326" creationId="{99956DCA-069F-5E8F-35F8-642D8060941A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327" creationId="{2BEB6CCE-BFBE-B033-2D1B-035FB08A3E63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328" creationId="{EC0F392F-28C4-088C-6332-7314CECFBE2F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329" creationId="{B46EF178-DC6C-D182-1586-06A29E6A0AB9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330" creationId="{86520781-CF91-A2C3-D3CA-53B41F23A1A1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331" creationId="{EC0CEDB6-376F-1B57-F2EC-726F51BAB001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332" creationId="{D0A50229-04D7-9DBA-6BA3-368EE9BC886F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333" creationId="{BC26A870-09D5-E610-7ABB-B8EDCFFC0316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334" creationId="{9EE98A0E-3E0F-9485-1F28-5BED3CD14B3E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335" creationId="{99D09C5E-8298-9D28-EBF5-70763C8BF1E0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336" creationId="{89F2824D-8737-31A4-5D67-55F733D5B89F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337" creationId="{4057ACFE-2E7E-E961-8990-1C352FA6A8E0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338" creationId="{1CAC5D88-326E-71D8-2C2F-2D752A17A416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339" creationId="{F2B598E6-33CE-1A3A-BEA2-0883B584B1CD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340" creationId="{5EE3958D-1CF3-472D-959C-AE1CC824D68B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341" creationId="{8484CF12-D6F8-CF37-3407-A3DDC7B71B79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342" creationId="{7B523AE8-883B-62EE-6ACF-37AFD45AF83A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343" creationId="{0B8604DD-9539-838A-8634-8834027177C4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344" creationId="{D389DECA-E156-1FDF-B9D9-FB6FDD938FF3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345" creationId="{69C4A3E2-1A41-77C3-8FB0-ADEA62286F0A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346" creationId="{4AC67341-BB2E-7CC2-4D63-978BF2AF2449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347" creationId="{7814F48A-9DD7-FF1D-02E0-AD8C753B68F6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348" creationId="{ED5D7405-8579-ECE6-64E0-7ED956CE35FA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349" creationId="{86AC29A8-0FC5-5A98-96B5-934AFAE16BBE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350" creationId="{07754972-9C67-A9E1-08D9-6DC3DE453B12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351" creationId="{E2449C57-F6F3-5027-7057-34F29985360B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352" creationId="{06104779-F4CA-4066-AF99-2A394199D8B7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353" creationId="{E8DA29D4-9F0C-7D74-49C2-C8558B607F0F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354" creationId="{E91EC8B2-EF7B-5FC3-9A2C-C1579796B2FC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355" creationId="{2610DA30-5716-91A5-8C40-87A9042D657F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356" creationId="{A6D79C9A-2316-779E-659A-1983274ED553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357" creationId="{8B4D1EE1-8284-CC70-38A5-37B225A7D533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358" creationId="{092B1F4D-F80D-4F6B-43A1-63C0BAF7AC0D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359" creationId="{96EAFF4E-EF69-CB79-22C0-0939AB413328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360" creationId="{C26F79B8-C72A-363B-216B-95005A498D27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361" creationId="{A5DAFD42-063E-DD7F-ACCC-B2106CEFA9E1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362" creationId="{C4BF717E-4728-40A1-832B-A5D7C1D8D246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363" creationId="{BC58A9ED-1FA0-9DB6-5FFF-B5EB133E2B16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364" creationId="{E102A58B-97A3-6C7A-6B1B-2B44D14A9990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365" creationId="{4A803C76-E343-F5E3-42EE-57998883FD5D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366" creationId="{BDC19BE7-A781-D76D-3B49-EB7A86DEB483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367" creationId="{DDA62291-933D-C742-91EB-49F8CA6B8496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368" creationId="{9BAF4E27-87B8-F8CF-6F57-6A79455BA2DE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369" creationId="{CC1898D0-24D3-4C52-5EA2-3A8623AF030A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370" creationId="{627356AF-9050-E028-03C0-881AAD4E5D04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371" creationId="{B0955FA8-AA6E-E804-6962-FAEB01EEE697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372" creationId="{F9A8F0B4-4C8E-4B06-F072-0DA88025507F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373" creationId="{D62ED5F7-65B7-15AE-6B44-5AD2101C0500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374" creationId="{292F5EF6-92F7-B30A-F438-E71CC51D6274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375" creationId="{B20E3033-D7A1-4C3F-4304-1A300D80EACD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376" creationId="{1BF48DA9-5AFE-046A-D985-151D9F57EAD6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377" creationId="{DC4C7897-9B6A-E74D-CA2D-55525E17ABD8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378" creationId="{D223F9DA-ACF6-B368-C4B8-E1A07D5D68C9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379" creationId="{F8C811D4-5867-E34A-9BD3-E1F3BD989B86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380" creationId="{F1D8B5DE-D27D-E467-0A09-295781978CA3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381" creationId="{8C96EE03-7CB4-DD17-AA55-78F06B5EE4EC}"/>
          </ac:graphicFrameMkLst>
        </pc:graphicFrameChg>
        <pc:graphicFrameChg chg="add del mod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382" creationId="{D9F86041-14CF-10BC-9F84-A3DA5CBB6706}"/>
          </ac:graphicFrameMkLst>
        </pc:graphicFrameChg>
        <pc:graphicFrameChg chg="add del mod modGraphic">
          <ac:chgData name="Krien, Brady" userId="59ff87e0-7877-44ce-8ae6-c4e55781ff5e" providerId="ADAL" clId="{C049AE82-5259-1C4F-B1A6-63B1FAFFFA12}" dt="2023-03-14T14:14:31.557" v="611"/>
          <ac:graphicFrameMkLst>
            <pc:docMk/>
            <pc:sldMk cId="3239401452" sldId="261"/>
            <ac:graphicFrameMk id="383" creationId="{F47D2576-BA9B-8464-D719-4D5BEF088DB9}"/>
          </ac:graphicFrameMkLst>
        </pc:graphicFrameChg>
      </pc:sldChg>
      <pc:sldChg chg="add del">
        <pc:chgData name="Krien, Brady" userId="59ff87e0-7877-44ce-8ae6-c4e55781ff5e" providerId="ADAL" clId="{C049AE82-5259-1C4F-B1A6-63B1FAFFFA12}" dt="2023-03-13T20:51:59.180" v="22"/>
        <pc:sldMkLst>
          <pc:docMk/>
          <pc:sldMk cId="4143187713" sldId="261"/>
        </pc:sldMkLst>
      </pc:sldChg>
      <pc:sldChg chg="addSp delSp modSp new mod setBg">
        <pc:chgData name="Krien, Brady" userId="59ff87e0-7877-44ce-8ae6-c4e55781ff5e" providerId="ADAL" clId="{C049AE82-5259-1C4F-B1A6-63B1FAFFFA12}" dt="2023-03-14T14:22:23.688" v="782" actId="20577"/>
        <pc:sldMkLst>
          <pc:docMk/>
          <pc:sldMk cId="2149824892" sldId="262"/>
        </pc:sldMkLst>
        <pc:spChg chg="mod">
          <ac:chgData name="Krien, Brady" userId="59ff87e0-7877-44ce-8ae6-c4e55781ff5e" providerId="ADAL" clId="{C049AE82-5259-1C4F-B1A6-63B1FAFFFA12}" dt="2023-03-14T14:22:00.934" v="770" actId="26606"/>
          <ac:spMkLst>
            <pc:docMk/>
            <pc:sldMk cId="2149824892" sldId="262"/>
            <ac:spMk id="2" creationId="{C9A34D4E-77C0-2EBA-9B22-FA5836A00EE5}"/>
          </ac:spMkLst>
        </pc:spChg>
        <pc:spChg chg="add del mod">
          <ac:chgData name="Krien, Brady" userId="59ff87e0-7877-44ce-8ae6-c4e55781ff5e" providerId="ADAL" clId="{C049AE82-5259-1C4F-B1A6-63B1FAFFFA12}" dt="2023-03-14T14:22:23.688" v="782" actId="20577"/>
          <ac:spMkLst>
            <pc:docMk/>
            <pc:sldMk cId="2149824892" sldId="262"/>
            <ac:spMk id="3" creationId="{BA3AF92A-831A-45B4-2897-7C0ADE94229A}"/>
          </ac:spMkLst>
        </pc:spChg>
        <pc:spChg chg="add">
          <ac:chgData name="Krien, Brady" userId="59ff87e0-7877-44ce-8ae6-c4e55781ff5e" providerId="ADAL" clId="{C049AE82-5259-1C4F-B1A6-63B1FAFFFA12}" dt="2023-03-14T14:22:00.934" v="770" actId="26606"/>
          <ac:spMkLst>
            <pc:docMk/>
            <pc:sldMk cId="2149824892" sldId="262"/>
            <ac:spMk id="4107" creationId="{6EA86598-DA2C-41D5-BC0C-E877F8818EEB}"/>
          </ac:spMkLst>
        </pc:spChg>
        <pc:spChg chg="add">
          <ac:chgData name="Krien, Brady" userId="59ff87e0-7877-44ce-8ae6-c4e55781ff5e" providerId="ADAL" clId="{C049AE82-5259-1C4F-B1A6-63B1FAFFFA12}" dt="2023-03-14T14:22:00.934" v="770" actId="26606"/>
          <ac:spMkLst>
            <pc:docMk/>
            <pc:sldMk cId="2149824892" sldId="262"/>
            <ac:spMk id="4109" creationId="{450D3AD2-FA80-415F-A9CE-54D884561CD7}"/>
          </ac:spMkLst>
        </pc:spChg>
        <pc:spChg chg="add">
          <ac:chgData name="Krien, Brady" userId="59ff87e0-7877-44ce-8ae6-c4e55781ff5e" providerId="ADAL" clId="{C049AE82-5259-1C4F-B1A6-63B1FAFFFA12}" dt="2023-03-14T14:22:00.934" v="770" actId="26606"/>
          <ac:spMkLst>
            <pc:docMk/>
            <pc:sldMk cId="2149824892" sldId="262"/>
            <ac:spMk id="4111" creationId="{87F16C5A-0D41-47A9-B0A2-9C2AD7A8CF32}"/>
          </ac:spMkLst>
        </pc:spChg>
        <pc:picChg chg="add del">
          <ac:chgData name="Krien, Brady" userId="59ff87e0-7877-44ce-8ae6-c4e55781ff5e" providerId="ADAL" clId="{C049AE82-5259-1C4F-B1A6-63B1FAFFFA12}" dt="2023-03-14T14:20:54.277" v="720"/>
          <ac:picMkLst>
            <pc:docMk/>
            <pc:sldMk cId="2149824892" sldId="262"/>
            <ac:picMk id="4098" creationId="{36FA19CC-8632-CB3A-A817-4C2E30E98A22}"/>
          </ac:picMkLst>
        </pc:picChg>
        <pc:picChg chg="add del mod">
          <ac:chgData name="Krien, Brady" userId="59ff87e0-7877-44ce-8ae6-c4e55781ff5e" providerId="ADAL" clId="{C049AE82-5259-1C4F-B1A6-63B1FAFFFA12}" dt="2023-03-14T14:20:58.278" v="723"/>
          <ac:picMkLst>
            <pc:docMk/>
            <pc:sldMk cId="2149824892" sldId="262"/>
            <ac:picMk id="4100" creationId="{BE6C2B6C-6606-519D-8ED1-2E1F48D9802C}"/>
          </ac:picMkLst>
        </pc:picChg>
        <pc:picChg chg="add mod">
          <ac:chgData name="Krien, Brady" userId="59ff87e0-7877-44ce-8ae6-c4e55781ff5e" providerId="ADAL" clId="{C049AE82-5259-1C4F-B1A6-63B1FAFFFA12}" dt="2023-03-14T14:22:05.744" v="773" actId="27614"/>
          <ac:picMkLst>
            <pc:docMk/>
            <pc:sldMk cId="2149824892" sldId="262"/>
            <ac:picMk id="4102" creationId="{B7BD6610-6EA9-B4FF-F157-C97574F6B61F}"/>
          </ac:picMkLst>
        </pc:picChg>
      </pc:sldChg>
      <pc:sldChg chg="addSp delSp modSp new mod">
        <pc:chgData name="Krien, Brady" userId="59ff87e0-7877-44ce-8ae6-c4e55781ff5e" providerId="ADAL" clId="{C049AE82-5259-1C4F-B1A6-63B1FAFFFA12}" dt="2023-03-14T14:23:49.021" v="789" actId="1076"/>
        <pc:sldMkLst>
          <pc:docMk/>
          <pc:sldMk cId="1362649109" sldId="263"/>
        </pc:sldMkLst>
        <pc:spChg chg="del">
          <ac:chgData name="Krien, Brady" userId="59ff87e0-7877-44ce-8ae6-c4e55781ff5e" providerId="ADAL" clId="{C049AE82-5259-1C4F-B1A6-63B1FAFFFA12}" dt="2023-03-14T14:23:40.646" v="786" actId="478"/>
          <ac:spMkLst>
            <pc:docMk/>
            <pc:sldMk cId="1362649109" sldId="263"/>
            <ac:spMk id="2" creationId="{870B8E47-E7FF-343F-05A4-32ADD4ECCB07}"/>
          </ac:spMkLst>
        </pc:spChg>
        <pc:spChg chg="del">
          <ac:chgData name="Krien, Brady" userId="59ff87e0-7877-44ce-8ae6-c4e55781ff5e" providerId="ADAL" clId="{C049AE82-5259-1C4F-B1A6-63B1FAFFFA12}" dt="2023-03-14T14:23:37.701" v="784" actId="478"/>
          <ac:spMkLst>
            <pc:docMk/>
            <pc:sldMk cId="1362649109" sldId="263"/>
            <ac:spMk id="3" creationId="{0CEF1192-8DBD-B419-A37F-F6865A0004E8}"/>
          </ac:spMkLst>
        </pc:spChg>
        <pc:picChg chg="add mod">
          <ac:chgData name="Krien, Brady" userId="59ff87e0-7877-44ce-8ae6-c4e55781ff5e" providerId="ADAL" clId="{C049AE82-5259-1C4F-B1A6-63B1FAFFFA12}" dt="2023-03-14T14:23:49.021" v="789" actId="1076"/>
          <ac:picMkLst>
            <pc:docMk/>
            <pc:sldMk cId="1362649109" sldId="263"/>
            <ac:picMk id="4" creationId="{37CEFF92-05F8-F65E-4888-EF6966C34E14}"/>
          </ac:picMkLst>
        </pc:picChg>
      </pc:sldChg>
      <pc:sldChg chg="addSp delSp modSp new mod setBg">
        <pc:chgData name="Krien, Brady" userId="59ff87e0-7877-44ce-8ae6-c4e55781ff5e" providerId="ADAL" clId="{C049AE82-5259-1C4F-B1A6-63B1FAFFFA12}" dt="2023-03-14T14:28:08.350" v="998" actId="1076"/>
        <pc:sldMkLst>
          <pc:docMk/>
          <pc:sldMk cId="761282493" sldId="264"/>
        </pc:sldMkLst>
        <pc:spChg chg="mod">
          <ac:chgData name="Krien, Brady" userId="59ff87e0-7877-44ce-8ae6-c4e55781ff5e" providerId="ADAL" clId="{C049AE82-5259-1C4F-B1A6-63B1FAFFFA12}" dt="2023-03-14T14:25:31.201" v="972" actId="20577"/>
          <ac:spMkLst>
            <pc:docMk/>
            <pc:sldMk cId="761282493" sldId="264"/>
            <ac:spMk id="2" creationId="{7871FDD1-4993-6473-1342-1ACAFB3B6707}"/>
          </ac:spMkLst>
        </pc:spChg>
        <pc:spChg chg="add del mod">
          <ac:chgData name="Krien, Brady" userId="59ff87e0-7877-44ce-8ae6-c4e55781ff5e" providerId="ADAL" clId="{C049AE82-5259-1C4F-B1A6-63B1FAFFFA12}" dt="2023-03-14T14:25:21.585" v="959" actId="26606"/>
          <ac:spMkLst>
            <pc:docMk/>
            <pc:sldMk cId="761282493" sldId="264"/>
            <ac:spMk id="3" creationId="{C18C0224-D1CC-4A09-6267-52BA93B330BC}"/>
          </ac:spMkLst>
        </pc:spChg>
        <pc:spChg chg="add del">
          <ac:chgData name="Krien, Brady" userId="59ff87e0-7877-44ce-8ae6-c4e55781ff5e" providerId="ADAL" clId="{C049AE82-5259-1C4F-B1A6-63B1FAFFFA12}" dt="2023-03-14T14:25:21.557" v="958" actId="26606"/>
          <ac:spMkLst>
            <pc:docMk/>
            <pc:sldMk cId="761282493" sldId="264"/>
            <ac:spMk id="9" creationId="{35DB3719-6FDC-4E5D-891D-FF40B7300F64}"/>
          </ac:spMkLst>
        </pc:spChg>
        <pc:spChg chg="add del">
          <ac:chgData name="Krien, Brady" userId="59ff87e0-7877-44ce-8ae6-c4e55781ff5e" providerId="ADAL" clId="{C049AE82-5259-1C4F-B1A6-63B1FAFFFA12}" dt="2023-03-14T14:25:21.557" v="958" actId="26606"/>
          <ac:spMkLst>
            <pc:docMk/>
            <pc:sldMk cId="761282493" sldId="264"/>
            <ac:spMk id="11" creationId="{E0CBAC23-2E3F-4A90-BA59-F8299F6A5439}"/>
          </ac:spMkLst>
        </pc:spChg>
        <pc:spChg chg="add">
          <ac:chgData name="Krien, Brady" userId="59ff87e0-7877-44ce-8ae6-c4e55781ff5e" providerId="ADAL" clId="{C049AE82-5259-1C4F-B1A6-63B1FAFFFA12}" dt="2023-03-14T14:25:21.585" v="959" actId="26606"/>
          <ac:spMkLst>
            <pc:docMk/>
            <pc:sldMk cId="761282493" sldId="264"/>
            <ac:spMk id="13" creationId="{AAD0DBB9-1A4B-4391-81D4-CB19F9AB918A}"/>
          </ac:spMkLst>
        </pc:spChg>
        <pc:spChg chg="add">
          <ac:chgData name="Krien, Brady" userId="59ff87e0-7877-44ce-8ae6-c4e55781ff5e" providerId="ADAL" clId="{C049AE82-5259-1C4F-B1A6-63B1FAFFFA12}" dt="2023-03-14T14:25:21.585" v="959" actId="26606"/>
          <ac:spMkLst>
            <pc:docMk/>
            <pc:sldMk cId="761282493" sldId="264"/>
            <ac:spMk id="14" creationId="{BACC6370-2D7E-4714-9D71-7542949D7D5D}"/>
          </ac:spMkLst>
        </pc:spChg>
        <pc:spChg chg="add">
          <ac:chgData name="Krien, Brady" userId="59ff87e0-7877-44ce-8ae6-c4e55781ff5e" providerId="ADAL" clId="{C049AE82-5259-1C4F-B1A6-63B1FAFFFA12}" dt="2023-03-14T14:25:21.585" v="959" actId="26606"/>
          <ac:spMkLst>
            <pc:docMk/>
            <pc:sldMk cId="761282493" sldId="264"/>
            <ac:spMk id="15" creationId="{063BBA22-50EA-4C4D-BE05-F1CE4E63AA56}"/>
          </ac:spMkLst>
        </pc:spChg>
        <pc:spChg chg="add">
          <ac:chgData name="Krien, Brady" userId="59ff87e0-7877-44ce-8ae6-c4e55781ff5e" providerId="ADAL" clId="{C049AE82-5259-1C4F-B1A6-63B1FAFFFA12}" dt="2023-03-14T14:25:21.585" v="959" actId="26606"/>
          <ac:spMkLst>
            <pc:docMk/>
            <pc:sldMk cId="761282493" sldId="264"/>
            <ac:spMk id="16" creationId="{F68B3F68-107C-434F-AA38-110D5EA91B85}"/>
          </ac:spMkLst>
        </pc:spChg>
        <pc:graphicFrameChg chg="add del">
          <ac:chgData name="Krien, Brady" userId="59ff87e0-7877-44ce-8ae6-c4e55781ff5e" providerId="ADAL" clId="{C049AE82-5259-1C4F-B1A6-63B1FAFFFA12}" dt="2023-03-14T14:25:21.557" v="958" actId="26606"/>
          <ac:graphicFrameMkLst>
            <pc:docMk/>
            <pc:sldMk cId="761282493" sldId="264"/>
            <ac:graphicFrameMk id="5" creationId="{85DC7A3A-E0D5-2812-8677-487F77BAB178}"/>
          </ac:graphicFrameMkLst>
        </pc:graphicFrameChg>
        <pc:graphicFrameChg chg="add mod modGraphic">
          <ac:chgData name="Krien, Brady" userId="59ff87e0-7877-44ce-8ae6-c4e55781ff5e" providerId="ADAL" clId="{C049AE82-5259-1C4F-B1A6-63B1FAFFFA12}" dt="2023-03-14T14:28:00.641" v="995"/>
          <ac:graphicFrameMkLst>
            <pc:docMk/>
            <pc:sldMk cId="761282493" sldId="264"/>
            <ac:graphicFrameMk id="17" creationId="{9BD809BF-BC44-0710-D5E8-0DC1D5FAAC13}"/>
          </ac:graphicFrameMkLst>
        </pc:graphicFrameChg>
        <pc:picChg chg="add del mod">
          <ac:chgData name="Krien, Brady" userId="59ff87e0-7877-44ce-8ae6-c4e55781ff5e" providerId="ADAL" clId="{C049AE82-5259-1C4F-B1A6-63B1FAFFFA12}" dt="2023-03-14T14:27:04.099" v="992" actId="1076"/>
          <ac:picMkLst>
            <pc:docMk/>
            <pc:sldMk cId="761282493" sldId="264"/>
            <ac:picMk id="6" creationId="{D320E302-F092-EA10-0FE1-D350F16166CD}"/>
          </ac:picMkLst>
        </pc:picChg>
        <pc:picChg chg="add mod">
          <ac:chgData name="Krien, Brady" userId="59ff87e0-7877-44ce-8ae6-c4e55781ff5e" providerId="ADAL" clId="{C049AE82-5259-1C4F-B1A6-63B1FAFFFA12}" dt="2023-03-14T14:28:08.350" v="998" actId="1076"/>
          <ac:picMkLst>
            <pc:docMk/>
            <pc:sldMk cId="761282493" sldId="264"/>
            <ac:picMk id="8" creationId="{214A2BDC-EA29-9643-4998-9A2BDF6686C0}"/>
          </ac:picMkLst>
        </pc:picChg>
      </pc:sldChg>
      <pc:sldChg chg="addSp delSp modSp new mod ord">
        <pc:chgData name="Krien, Brady" userId="59ff87e0-7877-44ce-8ae6-c4e55781ff5e" providerId="ADAL" clId="{C049AE82-5259-1C4F-B1A6-63B1FAFFFA12}" dt="2023-03-15T12:31:10.542" v="1745" actId="1076"/>
        <pc:sldMkLst>
          <pc:docMk/>
          <pc:sldMk cId="348094637" sldId="265"/>
        </pc:sldMkLst>
        <pc:spChg chg="mod">
          <ac:chgData name="Krien, Brady" userId="59ff87e0-7877-44ce-8ae6-c4e55781ff5e" providerId="ADAL" clId="{C049AE82-5259-1C4F-B1A6-63B1FAFFFA12}" dt="2023-03-15T03:21:50.149" v="1038" actId="20577"/>
          <ac:spMkLst>
            <pc:docMk/>
            <pc:sldMk cId="348094637" sldId="265"/>
            <ac:spMk id="2" creationId="{A913DB18-B550-D783-2E7B-4352F3A214D8}"/>
          </ac:spMkLst>
        </pc:spChg>
        <pc:spChg chg="mod">
          <ac:chgData name="Krien, Brady" userId="59ff87e0-7877-44ce-8ae6-c4e55781ff5e" providerId="ADAL" clId="{C049AE82-5259-1C4F-B1A6-63B1FAFFFA12}" dt="2023-03-15T12:31:10.542" v="1745" actId="1076"/>
          <ac:spMkLst>
            <pc:docMk/>
            <pc:sldMk cId="348094637" sldId="265"/>
            <ac:spMk id="3" creationId="{93E56ED3-5D2B-076F-C282-E61A73E0C07E}"/>
          </ac:spMkLst>
        </pc:spChg>
        <pc:picChg chg="add del mod">
          <ac:chgData name="Krien, Brady" userId="59ff87e0-7877-44ce-8ae6-c4e55781ff5e" providerId="ADAL" clId="{C049AE82-5259-1C4F-B1A6-63B1FAFFFA12}" dt="2023-03-15T12:30:36.093" v="1734" actId="478"/>
          <ac:picMkLst>
            <pc:docMk/>
            <pc:sldMk cId="348094637" sldId="265"/>
            <ac:picMk id="5" creationId="{CA51E8A0-3B03-4F6D-6496-DCB453E8B9CF}"/>
          </ac:picMkLst>
        </pc:picChg>
        <pc:picChg chg="add mod">
          <ac:chgData name="Krien, Brady" userId="59ff87e0-7877-44ce-8ae6-c4e55781ff5e" providerId="ADAL" clId="{C049AE82-5259-1C4F-B1A6-63B1FAFFFA12}" dt="2023-03-15T12:30:49.457" v="1741" actId="14100"/>
          <ac:picMkLst>
            <pc:docMk/>
            <pc:sldMk cId="348094637" sldId="265"/>
            <ac:picMk id="6" creationId="{527ED106-11A4-4038-5B0A-AD910C9F4D2C}"/>
          </ac:picMkLst>
        </pc:picChg>
      </pc:sldChg>
      <pc:sldChg chg="addSp delSp modSp new mod setBg">
        <pc:chgData name="Krien, Brady" userId="59ff87e0-7877-44ce-8ae6-c4e55781ff5e" providerId="ADAL" clId="{C049AE82-5259-1C4F-B1A6-63B1FAFFFA12}" dt="2023-03-15T03:31:49.112" v="1527" actId="20577"/>
        <pc:sldMkLst>
          <pc:docMk/>
          <pc:sldMk cId="1798901635" sldId="266"/>
        </pc:sldMkLst>
        <pc:spChg chg="mod">
          <ac:chgData name="Krien, Brady" userId="59ff87e0-7877-44ce-8ae6-c4e55781ff5e" providerId="ADAL" clId="{C049AE82-5259-1C4F-B1A6-63B1FAFFFA12}" dt="2023-03-15T03:23:11.061" v="1056" actId="26606"/>
          <ac:spMkLst>
            <pc:docMk/>
            <pc:sldMk cId="1798901635" sldId="266"/>
            <ac:spMk id="2" creationId="{405482E7-273A-B918-02AC-9050F140009E}"/>
          </ac:spMkLst>
        </pc:spChg>
        <pc:spChg chg="mod">
          <ac:chgData name="Krien, Brady" userId="59ff87e0-7877-44ce-8ae6-c4e55781ff5e" providerId="ADAL" clId="{C049AE82-5259-1C4F-B1A6-63B1FAFFFA12}" dt="2023-03-15T03:31:49.112" v="1527" actId="20577"/>
          <ac:spMkLst>
            <pc:docMk/>
            <pc:sldMk cId="1798901635" sldId="266"/>
            <ac:spMk id="3" creationId="{EBF33320-C11A-1DB0-9D11-7279C56489BF}"/>
          </ac:spMkLst>
        </pc:spChg>
        <pc:spChg chg="add del mod">
          <ac:chgData name="Krien, Brady" userId="59ff87e0-7877-44ce-8ae6-c4e55781ff5e" providerId="ADAL" clId="{C049AE82-5259-1C4F-B1A6-63B1FAFFFA12}" dt="2023-03-15T03:23:43.347" v="1130"/>
          <ac:spMkLst>
            <pc:docMk/>
            <pc:sldMk cId="1798901635" sldId="266"/>
            <ac:spMk id="4" creationId="{09BE64B1-9444-836D-44C2-D9226BD40E20}"/>
          </ac:spMkLst>
        </pc:spChg>
        <pc:spChg chg="add">
          <ac:chgData name="Krien, Brady" userId="59ff87e0-7877-44ce-8ae6-c4e55781ff5e" providerId="ADAL" clId="{C049AE82-5259-1C4F-B1A6-63B1FAFFFA12}" dt="2023-03-15T03:23:11.061" v="1056" actId="26606"/>
          <ac:spMkLst>
            <pc:docMk/>
            <pc:sldMk cId="1798901635" sldId="266"/>
            <ac:spMk id="1031" creationId="{2C61293E-6EBE-43EF-A52C-9BEBFD7679D4}"/>
          </ac:spMkLst>
        </pc:spChg>
        <pc:spChg chg="add">
          <ac:chgData name="Krien, Brady" userId="59ff87e0-7877-44ce-8ae6-c4e55781ff5e" providerId="ADAL" clId="{C049AE82-5259-1C4F-B1A6-63B1FAFFFA12}" dt="2023-03-15T03:23:11.061" v="1056" actId="26606"/>
          <ac:spMkLst>
            <pc:docMk/>
            <pc:sldMk cId="1798901635" sldId="266"/>
            <ac:spMk id="1033" creationId="{21540236-BFD5-4A9D-8840-4703E7F76825}"/>
          </ac:spMkLst>
        </pc:spChg>
        <pc:picChg chg="add mod ord">
          <ac:chgData name="Krien, Brady" userId="59ff87e0-7877-44ce-8ae6-c4e55781ff5e" providerId="ADAL" clId="{C049AE82-5259-1C4F-B1A6-63B1FAFFFA12}" dt="2023-03-15T03:23:11.061" v="1056" actId="26606"/>
          <ac:picMkLst>
            <pc:docMk/>
            <pc:sldMk cId="1798901635" sldId="266"/>
            <ac:picMk id="1026" creationId="{CDE96258-4C50-A970-FD71-7BDD207274D3}"/>
          </ac:picMkLst>
        </pc:picChg>
      </pc:sldChg>
      <pc:sldChg chg="addSp delSp modSp new mod setBg">
        <pc:chgData name="Krien, Brady" userId="59ff87e0-7877-44ce-8ae6-c4e55781ff5e" providerId="ADAL" clId="{C049AE82-5259-1C4F-B1A6-63B1FAFFFA12}" dt="2023-03-15T18:42:47.109" v="1749" actId="20577"/>
        <pc:sldMkLst>
          <pc:docMk/>
          <pc:sldMk cId="2087137914" sldId="267"/>
        </pc:sldMkLst>
        <pc:spChg chg="mod">
          <ac:chgData name="Krien, Brady" userId="59ff87e0-7877-44ce-8ae6-c4e55781ff5e" providerId="ADAL" clId="{C049AE82-5259-1C4F-B1A6-63B1FAFFFA12}" dt="2023-03-15T03:27:13.165" v="1326" actId="1076"/>
          <ac:spMkLst>
            <pc:docMk/>
            <pc:sldMk cId="2087137914" sldId="267"/>
            <ac:spMk id="2" creationId="{23AFAE74-280E-6F68-DE50-283997D3F203}"/>
          </ac:spMkLst>
        </pc:spChg>
        <pc:spChg chg="mod">
          <ac:chgData name="Krien, Brady" userId="59ff87e0-7877-44ce-8ae6-c4e55781ff5e" providerId="ADAL" clId="{C049AE82-5259-1C4F-B1A6-63B1FAFFFA12}" dt="2023-03-15T18:42:47.109" v="1749" actId="20577"/>
          <ac:spMkLst>
            <pc:docMk/>
            <pc:sldMk cId="2087137914" sldId="267"/>
            <ac:spMk id="3" creationId="{B64206BB-EB98-8A73-47F8-EAEB37ACA28F}"/>
          </ac:spMkLst>
        </pc:spChg>
        <pc:spChg chg="add del mod">
          <ac:chgData name="Krien, Brady" userId="59ff87e0-7877-44ce-8ae6-c4e55781ff5e" providerId="ADAL" clId="{C049AE82-5259-1C4F-B1A6-63B1FAFFFA12}" dt="2023-03-15T03:24:41.686" v="1150" actId="767"/>
          <ac:spMkLst>
            <pc:docMk/>
            <pc:sldMk cId="2087137914" sldId="267"/>
            <ac:spMk id="4" creationId="{3B9FC9FC-4E64-C5BD-33B2-577B7779D3D6}"/>
          </ac:spMkLst>
        </pc:spChg>
        <pc:spChg chg="add del">
          <ac:chgData name="Krien, Brady" userId="59ff87e0-7877-44ce-8ae6-c4e55781ff5e" providerId="ADAL" clId="{C049AE82-5259-1C4F-B1A6-63B1FAFFFA12}" dt="2023-03-15T03:24:51.693" v="1153" actId="26606"/>
          <ac:spMkLst>
            <pc:docMk/>
            <pc:sldMk cId="2087137914" sldId="267"/>
            <ac:spMk id="2055" creationId="{460B0EFB-53ED-4F35-B05D-F658EA021C65}"/>
          </ac:spMkLst>
        </pc:spChg>
        <pc:spChg chg="add del">
          <ac:chgData name="Krien, Brady" userId="59ff87e0-7877-44ce-8ae6-c4e55781ff5e" providerId="ADAL" clId="{C049AE82-5259-1C4F-B1A6-63B1FAFFFA12}" dt="2023-03-15T03:24:51.693" v="1153" actId="26606"/>
          <ac:spMkLst>
            <pc:docMk/>
            <pc:sldMk cId="2087137914" sldId="267"/>
            <ac:spMk id="2057" creationId="{835EF3DD-7D43-4A27-8967-A92FD8CC9365}"/>
          </ac:spMkLst>
        </pc:spChg>
        <pc:spChg chg="add">
          <ac:chgData name="Krien, Brady" userId="59ff87e0-7877-44ce-8ae6-c4e55781ff5e" providerId="ADAL" clId="{C049AE82-5259-1C4F-B1A6-63B1FAFFFA12}" dt="2023-03-15T03:24:51.700" v="1154" actId="26606"/>
          <ac:spMkLst>
            <pc:docMk/>
            <pc:sldMk cId="2087137914" sldId="267"/>
            <ac:spMk id="2059" creationId="{D1D34770-47A8-402C-AF23-2B653F2D88C1}"/>
          </ac:spMkLst>
        </pc:spChg>
        <pc:picChg chg="add mod ord">
          <ac:chgData name="Krien, Brady" userId="59ff87e0-7877-44ce-8ae6-c4e55781ff5e" providerId="ADAL" clId="{C049AE82-5259-1C4F-B1A6-63B1FAFFFA12}" dt="2023-03-15T03:24:51.700" v="1154" actId="26606"/>
          <ac:picMkLst>
            <pc:docMk/>
            <pc:sldMk cId="2087137914" sldId="267"/>
            <ac:picMk id="2050" creationId="{8D1F7BA1-978A-0679-B6D9-08EF621F1058}"/>
          </ac:picMkLst>
        </pc:picChg>
      </pc:sldChg>
      <pc:sldChg chg="delSp modSp add mod setBg delDesignElem">
        <pc:chgData name="Krien, Brady" userId="59ff87e0-7877-44ce-8ae6-c4e55781ff5e" providerId="ADAL" clId="{C049AE82-5259-1C4F-B1A6-63B1FAFFFA12}" dt="2023-03-15T03:29:28.639" v="1505" actId="403"/>
        <pc:sldMkLst>
          <pc:docMk/>
          <pc:sldMk cId="20282960" sldId="268"/>
        </pc:sldMkLst>
        <pc:spChg chg="mod">
          <ac:chgData name="Krien, Brady" userId="59ff87e0-7877-44ce-8ae6-c4e55781ff5e" providerId="ADAL" clId="{C049AE82-5259-1C4F-B1A6-63B1FAFFFA12}" dt="2023-03-15T03:29:28.639" v="1505" actId="403"/>
          <ac:spMkLst>
            <pc:docMk/>
            <pc:sldMk cId="20282960" sldId="268"/>
            <ac:spMk id="3" creationId="{B64206BB-EB98-8A73-47F8-EAEB37ACA28F}"/>
          </ac:spMkLst>
        </pc:spChg>
        <pc:spChg chg="del">
          <ac:chgData name="Krien, Brady" userId="59ff87e0-7877-44ce-8ae6-c4e55781ff5e" providerId="ADAL" clId="{C049AE82-5259-1C4F-B1A6-63B1FAFFFA12}" dt="2023-03-15T03:27:19.504" v="1328"/>
          <ac:spMkLst>
            <pc:docMk/>
            <pc:sldMk cId="20282960" sldId="268"/>
            <ac:spMk id="2059" creationId="{D1D34770-47A8-402C-AF23-2B653F2D88C1}"/>
          </ac:spMkLst>
        </pc:spChg>
      </pc:sldChg>
      <pc:sldChg chg="addSp delSp modSp new mod">
        <pc:chgData name="Krien, Brady" userId="59ff87e0-7877-44ce-8ae6-c4e55781ff5e" providerId="ADAL" clId="{C049AE82-5259-1C4F-B1A6-63B1FAFFFA12}" dt="2023-03-15T03:48:59.285" v="1730" actId="1076"/>
        <pc:sldMkLst>
          <pc:docMk/>
          <pc:sldMk cId="3497798003" sldId="269"/>
        </pc:sldMkLst>
        <pc:spChg chg="mod">
          <ac:chgData name="Krien, Brady" userId="59ff87e0-7877-44ce-8ae6-c4e55781ff5e" providerId="ADAL" clId="{C049AE82-5259-1C4F-B1A6-63B1FAFFFA12}" dt="2023-03-15T03:42:38.005" v="1603" actId="1076"/>
          <ac:spMkLst>
            <pc:docMk/>
            <pc:sldMk cId="3497798003" sldId="269"/>
            <ac:spMk id="2" creationId="{79B5A525-16DF-C80E-B659-18408EC695B9}"/>
          </ac:spMkLst>
        </pc:spChg>
        <pc:spChg chg="del">
          <ac:chgData name="Krien, Brady" userId="59ff87e0-7877-44ce-8ae6-c4e55781ff5e" providerId="ADAL" clId="{C049AE82-5259-1C4F-B1A6-63B1FAFFFA12}" dt="2023-03-15T03:48:52.944" v="1728" actId="478"/>
          <ac:spMkLst>
            <pc:docMk/>
            <pc:sldMk cId="3497798003" sldId="269"/>
            <ac:spMk id="3" creationId="{C4B9C6CB-516B-BBA0-36F0-52CEC3C96268}"/>
          </ac:spMkLst>
        </pc:spChg>
        <pc:picChg chg="add mod">
          <ac:chgData name="Krien, Brady" userId="59ff87e0-7877-44ce-8ae6-c4e55781ff5e" providerId="ADAL" clId="{C049AE82-5259-1C4F-B1A6-63B1FAFFFA12}" dt="2023-03-15T03:48:59.285" v="1730" actId="1076"/>
          <ac:picMkLst>
            <pc:docMk/>
            <pc:sldMk cId="3497798003" sldId="269"/>
            <ac:picMk id="4098" creationId="{B93E373F-8B03-8106-F6FC-D998478F1FEE}"/>
          </ac:picMkLst>
        </pc:picChg>
      </pc:sldChg>
      <pc:sldChg chg="modSp new mod">
        <pc:chgData name="Krien, Brady" userId="59ff87e0-7877-44ce-8ae6-c4e55781ff5e" providerId="ADAL" clId="{C049AE82-5259-1C4F-B1A6-63B1FAFFFA12}" dt="2023-03-15T03:48:46.669" v="1727" actId="5793"/>
        <pc:sldMkLst>
          <pc:docMk/>
          <pc:sldMk cId="236324792" sldId="270"/>
        </pc:sldMkLst>
        <pc:spChg chg="mod">
          <ac:chgData name="Krien, Brady" userId="59ff87e0-7877-44ce-8ae6-c4e55781ff5e" providerId="ADAL" clId="{C049AE82-5259-1C4F-B1A6-63B1FAFFFA12}" dt="2023-03-15T03:48:10.210" v="1642" actId="20577"/>
          <ac:spMkLst>
            <pc:docMk/>
            <pc:sldMk cId="236324792" sldId="270"/>
            <ac:spMk id="2" creationId="{90E834C8-BF36-CE3D-460E-2B8B4D383A78}"/>
          </ac:spMkLst>
        </pc:spChg>
        <pc:spChg chg="mod">
          <ac:chgData name="Krien, Brady" userId="59ff87e0-7877-44ce-8ae6-c4e55781ff5e" providerId="ADAL" clId="{C049AE82-5259-1C4F-B1A6-63B1FAFFFA12}" dt="2023-03-15T03:48:46.669" v="1727" actId="5793"/>
          <ac:spMkLst>
            <pc:docMk/>
            <pc:sldMk cId="236324792" sldId="270"/>
            <ac:spMk id="3" creationId="{D2401B17-9B28-07C2-C41A-115504B05762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A9A2E9-9653-46A5-8F63-E38ED6389AC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EBFC631A-7B4D-40DD-AE4D-480364D64DF6}">
      <dgm:prSet custT="1"/>
      <dgm:spPr/>
      <dgm:t>
        <a:bodyPr/>
        <a:lstStyle/>
        <a:p>
          <a:pPr>
            <a:defRPr cap="all"/>
          </a:pPr>
          <a:r>
            <a:rPr lang="en-U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Collect</a:t>
          </a:r>
        </a:p>
      </dgm:t>
    </dgm:pt>
    <dgm:pt modelId="{55C1B0C5-895C-4C7C-97F0-E4E218C0D9E9}" type="parTrans" cxnId="{0477D798-B9F3-4DDA-BE73-A9F90707F04C}">
      <dgm:prSet/>
      <dgm:spPr/>
      <dgm:t>
        <a:bodyPr/>
        <a:lstStyle/>
        <a:p>
          <a:endParaRPr lang="en-US"/>
        </a:p>
      </dgm:t>
    </dgm:pt>
    <dgm:pt modelId="{14CAF447-694B-4391-B6B7-CF675C934B82}" type="sibTrans" cxnId="{0477D798-B9F3-4DDA-BE73-A9F90707F04C}">
      <dgm:prSet/>
      <dgm:spPr/>
      <dgm:t>
        <a:bodyPr/>
        <a:lstStyle/>
        <a:p>
          <a:endParaRPr lang="en-US"/>
        </a:p>
      </dgm:t>
    </dgm:pt>
    <dgm:pt modelId="{F44A8B08-3CC3-44D9-899B-8CCA5587DCD5}">
      <dgm:prSet custT="1"/>
      <dgm:spPr/>
      <dgm:t>
        <a:bodyPr/>
        <a:lstStyle/>
        <a:p>
          <a:pPr>
            <a:defRPr cap="all"/>
          </a:pPr>
          <a:r>
            <a:rPr lang="en-US" sz="2800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Clean</a:t>
          </a:r>
        </a:p>
      </dgm:t>
    </dgm:pt>
    <dgm:pt modelId="{030433B4-7141-4D01-8483-B35430B9C214}" type="parTrans" cxnId="{32375D4F-2420-4FB8-BBB8-B81E4E5A174D}">
      <dgm:prSet/>
      <dgm:spPr/>
      <dgm:t>
        <a:bodyPr/>
        <a:lstStyle/>
        <a:p>
          <a:endParaRPr lang="en-US"/>
        </a:p>
      </dgm:t>
    </dgm:pt>
    <dgm:pt modelId="{EEB7AED3-0629-448F-A490-3F74DF068D00}" type="sibTrans" cxnId="{32375D4F-2420-4FB8-BBB8-B81E4E5A174D}">
      <dgm:prSet/>
      <dgm:spPr/>
      <dgm:t>
        <a:bodyPr/>
        <a:lstStyle/>
        <a:p>
          <a:endParaRPr lang="en-US"/>
        </a:p>
      </dgm:t>
    </dgm:pt>
    <dgm:pt modelId="{F5BC5FA5-BDDA-45D2-847B-CD1EB03D164D}">
      <dgm:prSet custT="1"/>
      <dgm:spPr/>
      <dgm:t>
        <a:bodyPr/>
        <a:lstStyle/>
        <a:p>
          <a:pPr>
            <a:defRPr cap="all"/>
          </a:pPr>
          <a:r>
            <a:rPr lang="en-US" sz="2800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Visualize &amp; Analyze</a:t>
          </a:r>
        </a:p>
      </dgm:t>
    </dgm:pt>
    <dgm:pt modelId="{3B419492-9EFE-469A-9188-FC0C6B5A81B4}" type="parTrans" cxnId="{0140150E-0413-44EB-BE3C-9FFAC7CD9141}">
      <dgm:prSet/>
      <dgm:spPr/>
      <dgm:t>
        <a:bodyPr/>
        <a:lstStyle/>
        <a:p>
          <a:endParaRPr lang="en-US"/>
        </a:p>
      </dgm:t>
    </dgm:pt>
    <dgm:pt modelId="{817A8000-2C4D-4CF9-AEF8-A850608E0806}" type="sibTrans" cxnId="{0140150E-0413-44EB-BE3C-9FFAC7CD9141}">
      <dgm:prSet/>
      <dgm:spPr/>
      <dgm:t>
        <a:bodyPr/>
        <a:lstStyle/>
        <a:p>
          <a:endParaRPr lang="en-US"/>
        </a:p>
      </dgm:t>
    </dgm:pt>
    <dgm:pt modelId="{9FE2DEE9-D209-4A2F-87B6-CA464A0A5683}">
      <dgm:prSet/>
      <dgm:spPr/>
      <dgm:t>
        <a:bodyPr/>
        <a:lstStyle/>
        <a:p>
          <a:pPr>
            <a:defRPr cap="all"/>
          </a:pPr>
          <a:r>
            <a:rPr lang="en-US" dirty="0"/>
            <a:t>Revise</a:t>
          </a:r>
        </a:p>
      </dgm:t>
    </dgm:pt>
    <dgm:pt modelId="{DF281BA8-9A86-42D6-B0A7-1E79DE031DC8}" type="parTrans" cxnId="{11DE31DA-8585-4402-806D-477CC6B973C0}">
      <dgm:prSet/>
      <dgm:spPr/>
      <dgm:t>
        <a:bodyPr/>
        <a:lstStyle/>
        <a:p>
          <a:endParaRPr lang="en-US"/>
        </a:p>
      </dgm:t>
    </dgm:pt>
    <dgm:pt modelId="{E7DDA702-6D7B-4167-ACE1-1BAD788CF799}" type="sibTrans" cxnId="{11DE31DA-8585-4402-806D-477CC6B973C0}">
      <dgm:prSet/>
      <dgm:spPr/>
      <dgm:t>
        <a:bodyPr/>
        <a:lstStyle/>
        <a:p>
          <a:endParaRPr lang="en-US"/>
        </a:p>
      </dgm:t>
    </dgm:pt>
    <dgm:pt modelId="{44ED2847-E59B-4D04-9405-B8CA47A90D61}" type="pres">
      <dgm:prSet presAssocID="{D7A9A2E9-9653-46A5-8F63-E38ED6389ACB}" presName="root" presStyleCnt="0">
        <dgm:presLayoutVars>
          <dgm:dir/>
          <dgm:resizeHandles val="exact"/>
        </dgm:presLayoutVars>
      </dgm:prSet>
      <dgm:spPr/>
    </dgm:pt>
    <dgm:pt modelId="{82235559-36C5-40BA-9C30-E0B4422F29CA}" type="pres">
      <dgm:prSet presAssocID="{EBFC631A-7B4D-40DD-AE4D-480364D64DF6}" presName="compNode" presStyleCnt="0"/>
      <dgm:spPr/>
    </dgm:pt>
    <dgm:pt modelId="{6A4EDD1C-E596-4846-8CE5-86C85AD76D1F}" type="pres">
      <dgm:prSet presAssocID="{EBFC631A-7B4D-40DD-AE4D-480364D64DF6}" presName="iconBgRect" presStyleLbl="bgShp" presStyleIdx="0" presStyleCnt="4"/>
      <dgm:spPr/>
    </dgm:pt>
    <dgm:pt modelId="{D07EBC34-B9FF-4129-AB8C-AD93A8AC0C34}" type="pres">
      <dgm:prSet presAssocID="{EBFC631A-7B4D-40DD-AE4D-480364D64DF6}" presName="iconRect" presStyleLbl="node1" presStyleIdx="0" presStyleCnt="4" custLinFactX="4825" custLinFactY="-74087" custLinFactNeighborX="100000" custLinFactNeighborY="-100000"/>
      <dgm:spPr>
        <a:ln>
          <a:noFill/>
        </a:ln>
      </dgm:spPr>
    </dgm:pt>
    <dgm:pt modelId="{47D8D443-41D8-4F9A-BD15-6FD2770CEDB3}" type="pres">
      <dgm:prSet presAssocID="{EBFC631A-7B4D-40DD-AE4D-480364D64DF6}" presName="spaceRect" presStyleCnt="0"/>
      <dgm:spPr/>
    </dgm:pt>
    <dgm:pt modelId="{EF7CF103-4CB4-4431-B9E1-B019E1708F77}" type="pres">
      <dgm:prSet presAssocID="{EBFC631A-7B4D-40DD-AE4D-480364D64DF6}" presName="textRect" presStyleLbl="revTx" presStyleIdx="0" presStyleCnt="4">
        <dgm:presLayoutVars>
          <dgm:chMax val="1"/>
          <dgm:chPref val="1"/>
        </dgm:presLayoutVars>
      </dgm:prSet>
      <dgm:spPr/>
    </dgm:pt>
    <dgm:pt modelId="{C25837AE-6C9A-4936-B4AE-0C98A0BAFCF6}" type="pres">
      <dgm:prSet presAssocID="{14CAF447-694B-4391-B6B7-CF675C934B82}" presName="sibTrans" presStyleCnt="0"/>
      <dgm:spPr/>
    </dgm:pt>
    <dgm:pt modelId="{9766B909-9112-4A34-9378-F58FD8DB148B}" type="pres">
      <dgm:prSet presAssocID="{F44A8B08-3CC3-44D9-899B-8CCA5587DCD5}" presName="compNode" presStyleCnt="0"/>
      <dgm:spPr/>
    </dgm:pt>
    <dgm:pt modelId="{E715FA35-2E81-4EB4-BFE6-A0CC25DC25F4}" type="pres">
      <dgm:prSet presAssocID="{F44A8B08-3CC3-44D9-899B-8CCA5587DCD5}" presName="iconBgRect" presStyleLbl="bgShp" presStyleIdx="1" presStyleCnt="4"/>
      <dgm:spPr/>
    </dgm:pt>
    <dgm:pt modelId="{5D777C8C-763B-42BC-880D-E5116CE733ED}" type="pres">
      <dgm:prSet presAssocID="{F44A8B08-3CC3-44D9-899B-8CCA5587DCD5}" presName="iconRect" presStyleLbl="node1" presStyleIdx="1" presStyleCnt="4" custLinFactX="-34790" custLinFactY="-3665" custLinFactNeighborX="-100000" custLinFactNeighborY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wel"/>
        </a:ext>
      </dgm:extLst>
    </dgm:pt>
    <dgm:pt modelId="{720D30D8-97B2-4C42-84CB-5A15C5EF80FB}" type="pres">
      <dgm:prSet presAssocID="{F44A8B08-3CC3-44D9-899B-8CCA5587DCD5}" presName="spaceRect" presStyleCnt="0"/>
      <dgm:spPr/>
    </dgm:pt>
    <dgm:pt modelId="{D63CD96F-DF11-463F-B05E-D65BCA3F23A0}" type="pres">
      <dgm:prSet presAssocID="{F44A8B08-3CC3-44D9-899B-8CCA5587DCD5}" presName="textRect" presStyleLbl="revTx" presStyleIdx="1" presStyleCnt="4">
        <dgm:presLayoutVars>
          <dgm:chMax val="1"/>
          <dgm:chPref val="1"/>
        </dgm:presLayoutVars>
      </dgm:prSet>
      <dgm:spPr/>
    </dgm:pt>
    <dgm:pt modelId="{49D730EB-072E-43E2-85E6-7BBCFBF9E96E}" type="pres">
      <dgm:prSet presAssocID="{EEB7AED3-0629-448F-A490-3F74DF068D00}" presName="sibTrans" presStyleCnt="0"/>
      <dgm:spPr/>
    </dgm:pt>
    <dgm:pt modelId="{227A727E-3EDC-464B-B0DC-0CF61418EBE8}" type="pres">
      <dgm:prSet presAssocID="{F5BC5FA5-BDDA-45D2-847B-CD1EB03D164D}" presName="compNode" presStyleCnt="0"/>
      <dgm:spPr/>
    </dgm:pt>
    <dgm:pt modelId="{35F55FB3-CE2D-407D-8185-9A62364EB97D}" type="pres">
      <dgm:prSet presAssocID="{F5BC5FA5-BDDA-45D2-847B-CD1EB03D164D}" presName="iconBgRect" presStyleLbl="bgShp" presStyleIdx="2" presStyleCnt="4"/>
      <dgm:spPr/>
    </dgm:pt>
    <dgm:pt modelId="{AAC80D83-46A7-4DDF-9A5B-528F44FFAB26}" type="pres">
      <dgm:prSet presAssocID="{F5BC5FA5-BDDA-45D2-847B-CD1EB03D164D}" presName="icon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EDD5F5D7-5427-4AD1-B233-5E2CDCB498CE}" type="pres">
      <dgm:prSet presAssocID="{F5BC5FA5-BDDA-45D2-847B-CD1EB03D164D}" presName="spaceRect" presStyleCnt="0"/>
      <dgm:spPr/>
    </dgm:pt>
    <dgm:pt modelId="{F9437013-2CE6-4FFE-B712-B8B5322CB445}" type="pres">
      <dgm:prSet presAssocID="{F5BC5FA5-BDDA-45D2-847B-CD1EB03D164D}" presName="textRect" presStyleLbl="revTx" presStyleIdx="2" presStyleCnt="4">
        <dgm:presLayoutVars>
          <dgm:chMax val="1"/>
          <dgm:chPref val="1"/>
        </dgm:presLayoutVars>
      </dgm:prSet>
      <dgm:spPr/>
    </dgm:pt>
    <dgm:pt modelId="{778C7F51-DA3F-4DD5-B081-354AFDE3F482}" type="pres">
      <dgm:prSet presAssocID="{817A8000-2C4D-4CF9-AEF8-A850608E0806}" presName="sibTrans" presStyleCnt="0"/>
      <dgm:spPr/>
    </dgm:pt>
    <dgm:pt modelId="{3CA419EA-FB3A-4B74-A867-AA2F81BD3DF7}" type="pres">
      <dgm:prSet presAssocID="{9FE2DEE9-D209-4A2F-87B6-CA464A0A5683}" presName="compNode" presStyleCnt="0"/>
      <dgm:spPr/>
    </dgm:pt>
    <dgm:pt modelId="{9487A817-913E-4DB0-88F8-820532A63A4E}" type="pres">
      <dgm:prSet presAssocID="{9FE2DEE9-D209-4A2F-87B6-CA464A0A5683}" presName="iconBgRect" presStyleLbl="bgShp" presStyleIdx="3" presStyleCnt="4"/>
      <dgm:spPr/>
    </dgm:pt>
    <dgm:pt modelId="{D38275DF-ECAB-4E36-82DF-54520BA0B1E1}" type="pres">
      <dgm:prSet presAssocID="{9FE2DEE9-D209-4A2F-87B6-CA464A0A5683}" presName="iconRect" presStyleLbl="node1" presStyleIdx="3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80B3F27C-ED3B-4068-B695-4585615E2B26}" type="pres">
      <dgm:prSet presAssocID="{9FE2DEE9-D209-4A2F-87B6-CA464A0A5683}" presName="spaceRect" presStyleCnt="0"/>
      <dgm:spPr/>
    </dgm:pt>
    <dgm:pt modelId="{21BF0655-726D-4AFF-B92D-7BCF00FF184D}" type="pres">
      <dgm:prSet presAssocID="{9FE2DEE9-D209-4A2F-87B6-CA464A0A568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140150E-0413-44EB-BE3C-9FFAC7CD9141}" srcId="{D7A9A2E9-9653-46A5-8F63-E38ED6389ACB}" destId="{F5BC5FA5-BDDA-45D2-847B-CD1EB03D164D}" srcOrd="2" destOrd="0" parTransId="{3B419492-9EFE-469A-9188-FC0C6B5A81B4}" sibTransId="{817A8000-2C4D-4CF9-AEF8-A850608E0806}"/>
    <dgm:cxn modelId="{32375D4F-2420-4FB8-BBB8-B81E4E5A174D}" srcId="{D7A9A2E9-9653-46A5-8F63-E38ED6389ACB}" destId="{F44A8B08-3CC3-44D9-899B-8CCA5587DCD5}" srcOrd="1" destOrd="0" parTransId="{030433B4-7141-4D01-8483-B35430B9C214}" sibTransId="{EEB7AED3-0629-448F-A490-3F74DF068D00}"/>
    <dgm:cxn modelId="{7512628C-9CC6-4A3D-9A76-3FEC368F7519}" type="presOf" srcId="{EBFC631A-7B4D-40DD-AE4D-480364D64DF6}" destId="{EF7CF103-4CB4-4431-B9E1-B019E1708F77}" srcOrd="0" destOrd="0" presId="urn:microsoft.com/office/officeart/2018/5/layout/IconCircleLabelList"/>
    <dgm:cxn modelId="{0477D798-B9F3-4DDA-BE73-A9F90707F04C}" srcId="{D7A9A2E9-9653-46A5-8F63-E38ED6389ACB}" destId="{EBFC631A-7B4D-40DD-AE4D-480364D64DF6}" srcOrd="0" destOrd="0" parTransId="{55C1B0C5-895C-4C7C-97F0-E4E218C0D9E9}" sibTransId="{14CAF447-694B-4391-B6B7-CF675C934B82}"/>
    <dgm:cxn modelId="{30FBAFA9-6606-4E87-B51B-8FC5EBF729E7}" type="presOf" srcId="{F44A8B08-3CC3-44D9-899B-8CCA5587DCD5}" destId="{D63CD96F-DF11-463F-B05E-D65BCA3F23A0}" srcOrd="0" destOrd="0" presId="urn:microsoft.com/office/officeart/2018/5/layout/IconCircleLabelList"/>
    <dgm:cxn modelId="{227539C7-F634-4FEE-948C-4012ACC050DE}" type="presOf" srcId="{F5BC5FA5-BDDA-45D2-847B-CD1EB03D164D}" destId="{F9437013-2CE6-4FFE-B712-B8B5322CB445}" srcOrd="0" destOrd="0" presId="urn:microsoft.com/office/officeart/2018/5/layout/IconCircleLabelList"/>
    <dgm:cxn modelId="{6353B0D9-726E-4FF3-98AA-15F1E4AA4A2C}" type="presOf" srcId="{9FE2DEE9-D209-4A2F-87B6-CA464A0A5683}" destId="{21BF0655-726D-4AFF-B92D-7BCF00FF184D}" srcOrd="0" destOrd="0" presId="urn:microsoft.com/office/officeart/2018/5/layout/IconCircleLabelList"/>
    <dgm:cxn modelId="{11DE31DA-8585-4402-806D-477CC6B973C0}" srcId="{D7A9A2E9-9653-46A5-8F63-E38ED6389ACB}" destId="{9FE2DEE9-D209-4A2F-87B6-CA464A0A5683}" srcOrd="3" destOrd="0" parTransId="{DF281BA8-9A86-42D6-B0A7-1E79DE031DC8}" sibTransId="{E7DDA702-6D7B-4167-ACE1-1BAD788CF799}"/>
    <dgm:cxn modelId="{F4ABA1F1-26A1-442B-9C9F-E6A47D569380}" type="presOf" srcId="{D7A9A2E9-9653-46A5-8F63-E38ED6389ACB}" destId="{44ED2847-E59B-4D04-9405-B8CA47A90D61}" srcOrd="0" destOrd="0" presId="urn:microsoft.com/office/officeart/2018/5/layout/IconCircleLabelList"/>
    <dgm:cxn modelId="{6DFE97CF-9B28-4CE4-8C0E-B1E9CA52CE7D}" type="presParOf" srcId="{44ED2847-E59B-4D04-9405-B8CA47A90D61}" destId="{82235559-36C5-40BA-9C30-E0B4422F29CA}" srcOrd="0" destOrd="0" presId="urn:microsoft.com/office/officeart/2018/5/layout/IconCircleLabelList"/>
    <dgm:cxn modelId="{0AC8E835-EF6D-4B14-B8F8-6A2381969E5A}" type="presParOf" srcId="{82235559-36C5-40BA-9C30-E0B4422F29CA}" destId="{6A4EDD1C-E596-4846-8CE5-86C85AD76D1F}" srcOrd="0" destOrd="0" presId="urn:microsoft.com/office/officeart/2018/5/layout/IconCircleLabelList"/>
    <dgm:cxn modelId="{F5106B7A-2337-4DD7-A8BE-BF864E1FA06D}" type="presParOf" srcId="{82235559-36C5-40BA-9C30-E0B4422F29CA}" destId="{D07EBC34-B9FF-4129-AB8C-AD93A8AC0C34}" srcOrd="1" destOrd="0" presId="urn:microsoft.com/office/officeart/2018/5/layout/IconCircleLabelList"/>
    <dgm:cxn modelId="{9BD05263-62B1-4319-9915-76BE47074930}" type="presParOf" srcId="{82235559-36C5-40BA-9C30-E0B4422F29CA}" destId="{47D8D443-41D8-4F9A-BD15-6FD2770CEDB3}" srcOrd="2" destOrd="0" presId="urn:microsoft.com/office/officeart/2018/5/layout/IconCircleLabelList"/>
    <dgm:cxn modelId="{19258EF0-0DEA-4BFA-AD52-F9081DD0B330}" type="presParOf" srcId="{82235559-36C5-40BA-9C30-E0B4422F29CA}" destId="{EF7CF103-4CB4-4431-B9E1-B019E1708F77}" srcOrd="3" destOrd="0" presId="urn:microsoft.com/office/officeart/2018/5/layout/IconCircleLabelList"/>
    <dgm:cxn modelId="{FE5AA0D8-098B-414C-833E-A318B6557609}" type="presParOf" srcId="{44ED2847-E59B-4D04-9405-B8CA47A90D61}" destId="{C25837AE-6C9A-4936-B4AE-0C98A0BAFCF6}" srcOrd="1" destOrd="0" presId="urn:microsoft.com/office/officeart/2018/5/layout/IconCircleLabelList"/>
    <dgm:cxn modelId="{BCDCF824-B0CC-4ECF-A9D5-D747FE714012}" type="presParOf" srcId="{44ED2847-E59B-4D04-9405-B8CA47A90D61}" destId="{9766B909-9112-4A34-9378-F58FD8DB148B}" srcOrd="2" destOrd="0" presId="urn:microsoft.com/office/officeart/2018/5/layout/IconCircleLabelList"/>
    <dgm:cxn modelId="{12D2E61D-14B8-4AFD-9EAF-87F6BD10F1CC}" type="presParOf" srcId="{9766B909-9112-4A34-9378-F58FD8DB148B}" destId="{E715FA35-2E81-4EB4-BFE6-A0CC25DC25F4}" srcOrd="0" destOrd="0" presId="urn:microsoft.com/office/officeart/2018/5/layout/IconCircleLabelList"/>
    <dgm:cxn modelId="{0C29F5C0-4BF5-4844-9A00-AFA1D373D808}" type="presParOf" srcId="{9766B909-9112-4A34-9378-F58FD8DB148B}" destId="{5D777C8C-763B-42BC-880D-E5116CE733ED}" srcOrd="1" destOrd="0" presId="urn:microsoft.com/office/officeart/2018/5/layout/IconCircleLabelList"/>
    <dgm:cxn modelId="{7892202C-5208-4868-A3E6-16090624217F}" type="presParOf" srcId="{9766B909-9112-4A34-9378-F58FD8DB148B}" destId="{720D30D8-97B2-4C42-84CB-5A15C5EF80FB}" srcOrd="2" destOrd="0" presId="urn:microsoft.com/office/officeart/2018/5/layout/IconCircleLabelList"/>
    <dgm:cxn modelId="{8F27FDFC-2E08-4FE5-A4EC-A3E6728FBFF4}" type="presParOf" srcId="{9766B909-9112-4A34-9378-F58FD8DB148B}" destId="{D63CD96F-DF11-463F-B05E-D65BCA3F23A0}" srcOrd="3" destOrd="0" presId="urn:microsoft.com/office/officeart/2018/5/layout/IconCircleLabelList"/>
    <dgm:cxn modelId="{A8240CCC-6638-4F97-B480-F348EF9B050A}" type="presParOf" srcId="{44ED2847-E59B-4D04-9405-B8CA47A90D61}" destId="{49D730EB-072E-43E2-85E6-7BBCFBF9E96E}" srcOrd="3" destOrd="0" presId="urn:microsoft.com/office/officeart/2018/5/layout/IconCircleLabelList"/>
    <dgm:cxn modelId="{66ED622F-B05B-463E-998B-D0B3679EF406}" type="presParOf" srcId="{44ED2847-E59B-4D04-9405-B8CA47A90D61}" destId="{227A727E-3EDC-464B-B0DC-0CF61418EBE8}" srcOrd="4" destOrd="0" presId="urn:microsoft.com/office/officeart/2018/5/layout/IconCircleLabelList"/>
    <dgm:cxn modelId="{967C9F89-9E7E-481C-B81C-53C3BD558D38}" type="presParOf" srcId="{227A727E-3EDC-464B-B0DC-0CF61418EBE8}" destId="{35F55FB3-CE2D-407D-8185-9A62364EB97D}" srcOrd="0" destOrd="0" presId="urn:microsoft.com/office/officeart/2018/5/layout/IconCircleLabelList"/>
    <dgm:cxn modelId="{5959818A-4CBD-4A56-A9FC-D80ECAC662F1}" type="presParOf" srcId="{227A727E-3EDC-464B-B0DC-0CF61418EBE8}" destId="{AAC80D83-46A7-4DDF-9A5B-528F44FFAB26}" srcOrd="1" destOrd="0" presId="urn:microsoft.com/office/officeart/2018/5/layout/IconCircleLabelList"/>
    <dgm:cxn modelId="{FDBC6AC4-40A7-465F-B1C9-63C1B856B6DC}" type="presParOf" srcId="{227A727E-3EDC-464B-B0DC-0CF61418EBE8}" destId="{EDD5F5D7-5427-4AD1-B233-5E2CDCB498CE}" srcOrd="2" destOrd="0" presId="urn:microsoft.com/office/officeart/2018/5/layout/IconCircleLabelList"/>
    <dgm:cxn modelId="{6EAD324F-44A0-41C7-A54F-7CE495891901}" type="presParOf" srcId="{227A727E-3EDC-464B-B0DC-0CF61418EBE8}" destId="{F9437013-2CE6-4FFE-B712-B8B5322CB445}" srcOrd="3" destOrd="0" presId="urn:microsoft.com/office/officeart/2018/5/layout/IconCircleLabelList"/>
    <dgm:cxn modelId="{F550BFA7-BF71-45FF-B085-4B822923D178}" type="presParOf" srcId="{44ED2847-E59B-4D04-9405-B8CA47A90D61}" destId="{778C7F51-DA3F-4DD5-B081-354AFDE3F482}" srcOrd="5" destOrd="0" presId="urn:microsoft.com/office/officeart/2018/5/layout/IconCircleLabelList"/>
    <dgm:cxn modelId="{AE1187C4-268D-44A9-BF4C-38FC8B779009}" type="presParOf" srcId="{44ED2847-E59B-4D04-9405-B8CA47A90D61}" destId="{3CA419EA-FB3A-4B74-A867-AA2F81BD3DF7}" srcOrd="6" destOrd="0" presId="urn:microsoft.com/office/officeart/2018/5/layout/IconCircleLabelList"/>
    <dgm:cxn modelId="{E4699743-2C16-4716-BE64-043C299FF84C}" type="presParOf" srcId="{3CA419EA-FB3A-4B74-A867-AA2F81BD3DF7}" destId="{9487A817-913E-4DB0-88F8-820532A63A4E}" srcOrd="0" destOrd="0" presId="urn:microsoft.com/office/officeart/2018/5/layout/IconCircleLabelList"/>
    <dgm:cxn modelId="{8A5F0ECA-4CB7-4A46-A942-EF36DCFA1BCF}" type="presParOf" srcId="{3CA419EA-FB3A-4B74-A867-AA2F81BD3DF7}" destId="{D38275DF-ECAB-4E36-82DF-54520BA0B1E1}" srcOrd="1" destOrd="0" presId="urn:microsoft.com/office/officeart/2018/5/layout/IconCircleLabelList"/>
    <dgm:cxn modelId="{D296E694-287D-4F18-A7E7-3268CD26AF12}" type="presParOf" srcId="{3CA419EA-FB3A-4B74-A867-AA2F81BD3DF7}" destId="{80B3F27C-ED3B-4068-B695-4585615E2B26}" srcOrd="2" destOrd="0" presId="urn:microsoft.com/office/officeart/2018/5/layout/IconCircleLabelList"/>
    <dgm:cxn modelId="{DE89EB84-DB82-4B2E-AB0A-85623A852D56}" type="presParOf" srcId="{3CA419EA-FB3A-4B74-A867-AA2F81BD3DF7}" destId="{21BF0655-726D-4AFF-B92D-7BCF00FF184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4EDD1C-E596-4846-8CE5-86C85AD76D1F}">
      <dsp:nvSpPr>
        <dsp:cNvPr id="0" name=""/>
        <dsp:cNvSpPr/>
      </dsp:nvSpPr>
      <dsp:spPr>
        <a:xfrm>
          <a:off x="562927" y="754456"/>
          <a:ext cx="1445998" cy="144599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7EBC34-B9FF-4129-AB8C-AD93A8AC0C34}">
      <dsp:nvSpPr>
        <dsp:cNvPr id="0" name=""/>
        <dsp:cNvSpPr/>
      </dsp:nvSpPr>
      <dsp:spPr>
        <a:xfrm>
          <a:off x="1740794" y="0"/>
          <a:ext cx="829671" cy="829671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7CF103-4CB4-4431-B9E1-B019E1708F77}">
      <dsp:nvSpPr>
        <dsp:cNvPr id="0" name=""/>
        <dsp:cNvSpPr/>
      </dsp:nvSpPr>
      <dsp:spPr>
        <a:xfrm>
          <a:off x="100682" y="2650848"/>
          <a:ext cx="2370489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Collect</a:t>
          </a:r>
        </a:p>
      </dsp:txBody>
      <dsp:txXfrm>
        <a:off x="100682" y="2650848"/>
        <a:ext cx="2370489" cy="787500"/>
      </dsp:txXfrm>
    </dsp:sp>
    <dsp:sp modelId="{E715FA35-2E81-4EB4-BFE6-A0CC25DC25F4}">
      <dsp:nvSpPr>
        <dsp:cNvPr id="0" name=""/>
        <dsp:cNvSpPr/>
      </dsp:nvSpPr>
      <dsp:spPr>
        <a:xfrm>
          <a:off x="3348252" y="754456"/>
          <a:ext cx="1445998" cy="144599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777C8C-763B-42BC-880D-E5116CE733ED}">
      <dsp:nvSpPr>
        <dsp:cNvPr id="0" name=""/>
        <dsp:cNvSpPr/>
      </dsp:nvSpPr>
      <dsp:spPr>
        <a:xfrm>
          <a:off x="2538102" y="202541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3CD96F-DF11-463F-B05E-D65BCA3F23A0}">
      <dsp:nvSpPr>
        <dsp:cNvPr id="0" name=""/>
        <dsp:cNvSpPr/>
      </dsp:nvSpPr>
      <dsp:spPr>
        <a:xfrm>
          <a:off x="2886007" y="2650848"/>
          <a:ext cx="2370489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Clean</a:t>
          </a:r>
        </a:p>
      </dsp:txBody>
      <dsp:txXfrm>
        <a:off x="2886007" y="2650848"/>
        <a:ext cx="2370489" cy="787500"/>
      </dsp:txXfrm>
    </dsp:sp>
    <dsp:sp modelId="{35F55FB3-CE2D-407D-8185-9A62364EB97D}">
      <dsp:nvSpPr>
        <dsp:cNvPr id="0" name=""/>
        <dsp:cNvSpPr/>
      </dsp:nvSpPr>
      <dsp:spPr>
        <a:xfrm>
          <a:off x="6133577" y="754456"/>
          <a:ext cx="1445998" cy="144599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C80D83-46A7-4DDF-9A5B-528F44FFAB26}">
      <dsp:nvSpPr>
        <dsp:cNvPr id="0" name=""/>
        <dsp:cNvSpPr/>
      </dsp:nvSpPr>
      <dsp:spPr>
        <a:xfrm>
          <a:off x="6441741" y="106262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437013-2CE6-4FFE-B712-B8B5322CB445}">
      <dsp:nvSpPr>
        <dsp:cNvPr id="0" name=""/>
        <dsp:cNvSpPr/>
      </dsp:nvSpPr>
      <dsp:spPr>
        <a:xfrm>
          <a:off x="5671332" y="2650848"/>
          <a:ext cx="2370489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 cap="all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Visualize &amp; Analyze</a:t>
          </a:r>
        </a:p>
      </dsp:txBody>
      <dsp:txXfrm>
        <a:off x="5671332" y="2650848"/>
        <a:ext cx="2370489" cy="787500"/>
      </dsp:txXfrm>
    </dsp:sp>
    <dsp:sp modelId="{9487A817-913E-4DB0-88F8-820532A63A4E}">
      <dsp:nvSpPr>
        <dsp:cNvPr id="0" name=""/>
        <dsp:cNvSpPr/>
      </dsp:nvSpPr>
      <dsp:spPr>
        <a:xfrm>
          <a:off x="8918902" y="754456"/>
          <a:ext cx="1445998" cy="144599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8275DF-ECAB-4E36-82DF-54520BA0B1E1}">
      <dsp:nvSpPr>
        <dsp:cNvPr id="0" name=""/>
        <dsp:cNvSpPr/>
      </dsp:nvSpPr>
      <dsp:spPr>
        <a:xfrm>
          <a:off x="9227066" y="106262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BF0655-726D-4AFF-B92D-7BCF00FF184D}">
      <dsp:nvSpPr>
        <dsp:cNvPr id="0" name=""/>
        <dsp:cNvSpPr/>
      </dsp:nvSpPr>
      <dsp:spPr>
        <a:xfrm>
          <a:off x="8456657" y="2650848"/>
          <a:ext cx="2370489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 dirty="0"/>
            <a:t>Revise</a:t>
          </a:r>
        </a:p>
      </dsp:txBody>
      <dsp:txXfrm>
        <a:off x="8456657" y="2650848"/>
        <a:ext cx="2370489" cy="787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307C5-5BC3-725B-D743-9881F5818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1FB85C-222B-06DC-4091-ECC7CDFDD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41FFE-0D7B-F5D3-ECB5-265EDE877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EA32-11AB-E741-9350-A64759EA4E27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B5A84-64EB-B705-2B8E-B3E4A955D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D7760-94E5-7CD6-6EDD-60FE5CA13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04E33-317C-2F4D-968C-E8252929A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1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17F62-69C7-D0BE-E6AA-28B6A0420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01B627-949B-48B4-A0DB-E6645A88B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3EA35-9183-7404-5067-3DD384DB2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EA32-11AB-E741-9350-A64759EA4E27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450CC-D9F2-EA75-A109-7BD138BC4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D5F59-C5B9-7D12-B032-257AC4D61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04E33-317C-2F4D-968C-E8252929A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9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F655C3-71FC-59E8-29EE-C5CA49BAE4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694F65-83AD-D6BA-1E0C-5C416B8D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F57EB-01C4-19E5-6139-6209CAB28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EA32-11AB-E741-9350-A64759EA4E27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F21AB-44AE-E1F3-B38B-0BD521B4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01BB4-6EAA-5209-BFFE-B9FDE7750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04E33-317C-2F4D-968C-E8252929A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40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5AAD-A696-6EDB-2B42-BE86B425D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A53AF-3F3E-A951-2380-73D0BBD54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D7BAE-6CEE-9505-B2E3-89A8217D0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EA32-11AB-E741-9350-A64759EA4E27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A41F4-1519-5AEB-244F-75629A695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24C3A-5E59-A837-E0C6-2BED482F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04E33-317C-2F4D-968C-E8252929A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38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90EEC-562D-14DA-AB8C-27CC7069A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3CDB9-E39D-8DC9-3055-85C71FE6D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F53C0-E2A5-F0EA-088D-ACEDBCB2C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EA32-11AB-E741-9350-A64759EA4E27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16B1A-2FF5-1B4C-5AB7-E1C987FAF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E2FA8-830E-14B1-DAB4-31F078233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04E33-317C-2F4D-968C-E8252929A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15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DAF95-716C-B385-BD03-736C5A378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7ED9B-D980-B062-8798-F07150158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CCF451-04DF-CF9E-6BD8-6D6B0D952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005E3-4982-B167-E864-B94404A30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EA32-11AB-E741-9350-A64759EA4E27}" type="datetimeFigureOut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C303E-20FC-97BD-2166-FFE65D83D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4920A-952D-FAC9-BA26-12B9B0AA4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04E33-317C-2F4D-968C-E8252929A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5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53B30-7BE8-37BA-00CC-D28A4AC7B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E0D21-AB1E-710C-9223-2E61B8A7A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414B3-C83B-E67B-7826-2254C9C62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29B2E2-9AFF-229E-84EA-50794644BC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EB8105-8042-FCE7-82F7-AF8BAB08F6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F4B91C-A290-3A99-9B46-B5DBBC5A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EA32-11AB-E741-9350-A64759EA4E27}" type="datetimeFigureOut">
              <a:rPr lang="en-US" smtClean="0"/>
              <a:t>3/15/23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ED3E6D-0E93-0554-BC19-85FA18231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1C7CBA-01C1-A473-6D64-DEF0E5E5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04E33-317C-2F4D-968C-E8252929A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52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94941-A106-58FE-CDB0-306BD2E9D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02BE8E-3AF7-0BA3-7121-73F95144C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EA32-11AB-E741-9350-A64759EA4E27}" type="datetimeFigureOut">
              <a:rPr lang="en-US" smtClean="0"/>
              <a:t>3/15/23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CC64C-8048-6095-DBD7-34FCA895C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5BD07-3244-E41B-B6CB-29AFDB531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04E33-317C-2F4D-968C-E8252929A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38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48CEB4-22E9-EBB2-ED72-EF9AD6554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EA32-11AB-E741-9350-A64759EA4E27}" type="datetimeFigureOut">
              <a:rPr lang="en-US" smtClean="0"/>
              <a:t>3/15/23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4476EE-3C84-70D4-7DA0-EA813D6D9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8C13A-7DE0-FF1A-B798-BBD03AA2F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04E33-317C-2F4D-968C-E8252929A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2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3B66F-6C4C-9FDD-560D-E3302F49F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4E45D-E8C9-9A9F-6ABA-0FF4200E6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BD1A4-F204-4222-884A-0F47362D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6DD9A-C89F-DE5E-0F61-B79C52114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EA32-11AB-E741-9350-A64759EA4E27}" type="datetimeFigureOut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E4942-2480-1A87-7643-F775801B0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E1E5E-99EE-3E25-E0B0-6B299A59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04E33-317C-2F4D-968C-E8252929A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13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88CD1-92C6-38A4-8842-96C91E26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8D424E-7C91-2709-B1AB-50997FE915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26813-827A-EB77-ECA7-DB53C1BF3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77E4A-65D0-521D-23B5-4B0920696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EA32-11AB-E741-9350-A64759EA4E27}" type="datetimeFigureOut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5A5E82-724B-6E12-C386-022C99661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AC319-3274-074D-14F4-9EBDC910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04E33-317C-2F4D-968C-E8252929A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80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777F84-3919-B9B7-7974-2CF8A684E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0E5D8-5C45-69F0-12D7-CAC82ED6F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B9AFC-4F64-DF1C-4B8E-7096A6A3B2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CEA32-11AB-E741-9350-A64759EA4E27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A7A2A-41EF-D38D-0E2F-0DBF787DF2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32F5E-E621-638D-AE6F-7B37A13BB5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04E33-317C-2F4D-968C-E8252929A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1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tx1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hyperlink" Target="https://bit.ly/VoyantCorpu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3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voyant-tools.org/" TargetMode="External"/><Relationship Id="rId2" Type="http://schemas.openxmlformats.org/officeDocument/2006/relationships/hyperlink" Target="https://www.gutenberg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white printer paper">
            <a:extLst>
              <a:ext uri="{FF2B5EF4-FFF2-40B4-BE49-F238E27FC236}">
                <a16:creationId xmlns:a16="http://schemas.microsoft.com/office/drawing/2014/main" id="{5208045B-F61B-904C-04B4-13B4D0FFD0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50" r="-1" b="-1"/>
          <a:stretch/>
        </p:blipFill>
        <p:spPr bwMode="auto">
          <a:xfrm>
            <a:off x="4547937" y="3"/>
            <a:ext cx="7644062" cy="368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omputer source code screengrab">
            <a:extLst>
              <a:ext uri="{FF2B5EF4-FFF2-40B4-BE49-F238E27FC236}">
                <a16:creationId xmlns:a16="http://schemas.microsoft.com/office/drawing/2014/main" id="{9612E3F3-BB67-D760-0083-82107982AA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51" r="-1" b="4292"/>
          <a:stretch/>
        </p:blipFill>
        <p:spPr bwMode="auto">
          <a:xfrm>
            <a:off x="4547938" y="3681409"/>
            <a:ext cx="7644062" cy="317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486279-F795-4582-E6A5-C5C8ABCD3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15219"/>
            <a:ext cx="5395912" cy="2387600"/>
          </a:xfrm>
        </p:spPr>
        <p:txBody>
          <a:bodyPr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</a:rPr>
              <a:t>Teaching with </a:t>
            </a:r>
            <a:br>
              <a:rPr lang="en-US" sz="5000" dirty="0">
                <a:solidFill>
                  <a:schemeClr val="bg1"/>
                </a:solidFill>
              </a:rPr>
            </a:br>
            <a:r>
              <a:rPr lang="en-US" sz="5000" dirty="0">
                <a:solidFill>
                  <a:schemeClr val="bg1"/>
                </a:solidFill>
              </a:rPr>
              <a:t>Text Analysis</a:t>
            </a:r>
          </a:p>
        </p:txBody>
      </p: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34563617-0906-F4E3-4283-005033B4DB6A}"/>
              </a:ext>
            </a:extLst>
          </p:cNvPr>
          <p:cNvSpPr txBox="1">
            <a:spLocks/>
          </p:cNvSpPr>
          <p:nvPr/>
        </p:nvSpPr>
        <p:spPr>
          <a:xfrm>
            <a:off x="838200" y="4992132"/>
            <a:ext cx="4351638" cy="11860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Garamond" panose="02020404030301010803" pitchFamily="18" charset="0"/>
                <a:ea typeface="+mj-ea"/>
                <a:cs typeface="+mj-cs"/>
              </a:defRPr>
            </a:lvl1pPr>
          </a:lstStyle>
          <a:p>
            <a:pPr algn="l"/>
            <a:r>
              <a:rPr lang="en-US" sz="5000" dirty="0" err="1">
                <a:solidFill>
                  <a:schemeClr val="bg2">
                    <a:lumMod val="75000"/>
                  </a:schemeClr>
                </a:solidFill>
              </a:rPr>
              <a:t>Voyant</a:t>
            </a:r>
            <a:r>
              <a:rPr lang="en-US" sz="5000" dirty="0">
                <a:solidFill>
                  <a:schemeClr val="bg2">
                    <a:lumMod val="75000"/>
                  </a:schemeClr>
                </a:solidFill>
              </a:rPr>
              <a:t> Tools</a:t>
            </a:r>
          </a:p>
        </p:txBody>
      </p:sp>
    </p:spTree>
    <p:extLst>
      <p:ext uri="{BB962C8B-B14F-4D97-AF65-F5344CB8AC3E}">
        <p14:creationId xmlns:p14="http://schemas.microsoft.com/office/powerpoint/2010/main" val="4176816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4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AFAE74-280E-6F68-DE50-283997D3F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65" y="385695"/>
            <a:ext cx="6002110" cy="1495425"/>
          </a:xfrm>
        </p:spPr>
        <p:txBody>
          <a:bodyPr>
            <a:normAutofit/>
          </a:bodyPr>
          <a:lstStyle/>
          <a:p>
            <a:r>
              <a:rPr lang="en-US" dirty="0"/>
              <a:t>Corpus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206BB-EB98-8A73-47F8-EAEB37ACA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80" y="2016690"/>
            <a:ext cx="6002110" cy="41174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Download the files in the “Corpus folder”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https://bit.ly/VoyantCorpus</a:t>
            </a:r>
            <a:r>
              <a:rPr lang="en-US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Upload to new </a:t>
            </a:r>
            <a:r>
              <a:rPr lang="en-US" dirty="0" err="1"/>
              <a:t>Voyant</a:t>
            </a:r>
            <a:r>
              <a:rPr lang="en-US" dirty="0"/>
              <a:t> Tools tab (in order)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will take a minute for the files to upload</a:t>
            </a:r>
          </a:p>
          <a:p>
            <a:endParaRPr lang="en-US" dirty="0"/>
          </a:p>
        </p:txBody>
      </p:sp>
      <p:pic>
        <p:nvPicPr>
          <p:cNvPr id="2050" name="Picture 2" descr="photo of brown wooden bookshelf">
            <a:extLst>
              <a:ext uri="{FF2B5EF4-FFF2-40B4-BE49-F238E27FC236}">
                <a16:creationId xmlns:a16="http://schemas.microsoft.com/office/drawing/2014/main" id="{8D1F7BA1-978A-0679-B6D9-08EF621F10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5" r="3" b="3"/>
          <a:stretch/>
        </p:blipFill>
        <p:spPr bwMode="auto">
          <a:xfrm>
            <a:off x="7199440" y="10"/>
            <a:ext cx="4992560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137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FAE74-280E-6F68-DE50-283997D3F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65" y="385695"/>
            <a:ext cx="6002110" cy="1495425"/>
          </a:xfrm>
        </p:spPr>
        <p:txBody>
          <a:bodyPr>
            <a:normAutofit/>
          </a:bodyPr>
          <a:lstStyle/>
          <a:p>
            <a:r>
              <a:rPr lang="en-US" dirty="0"/>
              <a:t>Corpus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206BB-EB98-8A73-47F8-EAEB37ACA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80" y="1665962"/>
            <a:ext cx="6002110" cy="48976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3600" dirty="0"/>
              <a:t>1500 articles sampled from </a:t>
            </a:r>
            <a:r>
              <a:rPr lang="en-US" sz="3600" i="1" dirty="0"/>
              <a:t>American Historical Review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3600" dirty="0"/>
              <a:t>1900-2016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3600" dirty="0"/>
              <a:t>11,901,087 tokens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3600" dirty="0"/>
              <a:t>Sourced from ITHAKA’s Constellate platform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2050" name="Picture 2" descr="photo of brown wooden bookshelf">
            <a:extLst>
              <a:ext uri="{FF2B5EF4-FFF2-40B4-BE49-F238E27FC236}">
                <a16:creationId xmlns:a16="http://schemas.microsoft.com/office/drawing/2014/main" id="{8D1F7BA1-978A-0679-B6D9-08EF621F10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5" r="3" b="3"/>
          <a:stretch/>
        </p:blipFill>
        <p:spPr bwMode="auto">
          <a:xfrm>
            <a:off x="7199440" y="10"/>
            <a:ext cx="4992560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2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5A525-16DF-C80E-B659-18408EC69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Relative Frequency of “Women”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93E373F-8B03-8106-F6FC-D998478F1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45735"/>
            <a:ext cx="10172131" cy="569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798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834C8-BF36-CE3D-460E-2B8B4D383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01B17-9B28-07C2-C41A-115504B05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  <a:p>
            <a:r>
              <a:rPr lang="en-US" dirty="0"/>
              <a:t>Semantic Distance</a:t>
            </a:r>
          </a:p>
          <a:p>
            <a:r>
              <a:rPr lang="en-US" dirty="0"/>
              <a:t>Topic Modeling</a:t>
            </a:r>
          </a:p>
          <a:p>
            <a:r>
              <a:rPr lang="en-US" dirty="0"/>
              <a:t>Stylometry</a:t>
            </a:r>
          </a:p>
          <a:p>
            <a:endParaRPr lang="en-US" dirty="0"/>
          </a:p>
          <a:p>
            <a:r>
              <a:rPr lang="en-US" dirty="0"/>
              <a:t>And many more…</a:t>
            </a:r>
          </a:p>
        </p:txBody>
      </p:sp>
    </p:spTree>
    <p:extLst>
      <p:ext uri="{BB962C8B-B14F-4D97-AF65-F5344CB8AC3E}">
        <p14:creationId xmlns:p14="http://schemas.microsoft.com/office/powerpoint/2010/main" val="236324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06EFD-2127-19E8-93C4-7AD14FC19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DD0C1-3D94-32D8-36D4-49CEA8B0E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Explore </a:t>
            </a:r>
            <a:r>
              <a:rPr lang="en-US" dirty="0" err="1"/>
              <a:t>Voyant</a:t>
            </a:r>
            <a:r>
              <a:rPr lang="en-US" dirty="0"/>
              <a:t> interface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Upload and analyze historical novel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Clean data by removing </a:t>
            </a:r>
            <a:r>
              <a:rPr lang="en-US" dirty="0" err="1"/>
              <a:t>stopwords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Upload and explore corpus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Ideate possible classroom applications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234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DB18-B550-D783-2E7B-4352F3A21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Along</a:t>
            </a:r>
          </a:p>
        </p:txBody>
      </p:sp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527ED106-11A4-4038-5B0A-AD910C9F4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56ED3-5D2B-076F-C282-E61A73E0C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774" y="3316265"/>
            <a:ext cx="5425249" cy="70458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dirty="0"/>
              <a:t>https://</a:t>
            </a:r>
            <a:r>
              <a:rPr lang="en-US" sz="2800" dirty="0" err="1"/>
              <a:t>bit.ly</a:t>
            </a:r>
            <a:r>
              <a:rPr lang="en-US" sz="2800" dirty="0"/>
              <a:t>/</a:t>
            </a:r>
            <a:r>
              <a:rPr lang="en-US" sz="2800" dirty="0" err="1"/>
              <a:t>VoyantToolsDemo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8094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71FDD1-4993-6473-1342-1ACAFB3B6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The Process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9BD809BF-BC44-0710-D5E8-0DC1D5FAAC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755309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phic 5" descr="Database with solid fill">
            <a:extLst>
              <a:ext uri="{FF2B5EF4-FFF2-40B4-BE49-F238E27FC236}">
                <a16:creationId xmlns:a16="http://schemas.microsoft.com/office/drawing/2014/main" id="{D320E302-F092-EA10-0FE1-D350F16166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70451" y="3144794"/>
            <a:ext cx="914400" cy="914400"/>
          </a:xfrm>
          <a:prstGeom prst="rect">
            <a:avLst/>
          </a:prstGeom>
        </p:spPr>
      </p:pic>
      <p:pic>
        <p:nvPicPr>
          <p:cNvPr id="8" name="Graphic 7" descr="Mop and bucket outline">
            <a:extLst>
              <a:ext uri="{FF2B5EF4-FFF2-40B4-BE49-F238E27FC236}">
                <a16:creationId xmlns:a16="http://schemas.microsoft.com/office/drawing/2014/main" id="{214A2BDC-EA29-9643-4998-9A2BDF6686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43632" y="305829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282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5" name="Rectangle 2074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7" name="Right Triangle 2076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9" name="Rectangle 2078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BC18499-8B88-4A9A-F18B-3CFEE1E6E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33805" y="1172726"/>
            <a:ext cx="7723335" cy="2065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Coins outline">
            <a:extLst>
              <a:ext uri="{FF2B5EF4-FFF2-40B4-BE49-F238E27FC236}">
                <a16:creationId xmlns:a16="http://schemas.microsoft.com/office/drawing/2014/main" id="{2060E42E-AA28-0A89-7623-ADCA59B11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02564" y="3973743"/>
            <a:ext cx="914400" cy="9144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BC15581-1040-8900-96C0-1D46B0C0434B}"/>
              </a:ext>
            </a:extLst>
          </p:cNvPr>
          <p:cNvSpPr txBox="1">
            <a:spLocks/>
          </p:cNvSpPr>
          <p:nvPr/>
        </p:nvSpPr>
        <p:spPr>
          <a:xfrm>
            <a:off x="3238545" y="4171675"/>
            <a:ext cx="2436765" cy="5609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Free</a:t>
            </a:r>
          </a:p>
        </p:txBody>
      </p:sp>
      <p:pic>
        <p:nvPicPr>
          <p:cNvPr id="12" name="Graphic 11" descr="Web design with solid fill">
            <a:extLst>
              <a:ext uri="{FF2B5EF4-FFF2-40B4-BE49-F238E27FC236}">
                <a16:creationId xmlns:a16="http://schemas.microsoft.com/office/drawing/2014/main" id="{4C25E87D-7EF2-6DAD-BBB1-FF16B860C0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24145" y="5096271"/>
            <a:ext cx="914400" cy="91440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DFBFF02-8AC3-DC62-3EEC-602510F45442}"/>
              </a:ext>
            </a:extLst>
          </p:cNvPr>
          <p:cNvSpPr txBox="1">
            <a:spLocks/>
          </p:cNvSpPr>
          <p:nvPr/>
        </p:nvSpPr>
        <p:spPr>
          <a:xfrm>
            <a:off x="3238545" y="5272990"/>
            <a:ext cx="2816272" cy="5609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Open-source</a:t>
            </a:r>
          </a:p>
        </p:txBody>
      </p:sp>
      <p:pic>
        <p:nvPicPr>
          <p:cNvPr id="17" name="Graphic 16" descr="Internet Of Things outline">
            <a:extLst>
              <a:ext uri="{FF2B5EF4-FFF2-40B4-BE49-F238E27FC236}">
                <a16:creationId xmlns:a16="http://schemas.microsoft.com/office/drawing/2014/main" id="{E83F47E0-220D-FD75-B188-B97F4DDE11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44105" y="3986100"/>
            <a:ext cx="914400" cy="914400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D5106C1-BEB4-3A49-B17A-E5B01E6DA97F}"/>
              </a:ext>
            </a:extLst>
          </p:cNvPr>
          <p:cNvSpPr txBox="1">
            <a:spLocks/>
          </p:cNvSpPr>
          <p:nvPr/>
        </p:nvSpPr>
        <p:spPr>
          <a:xfrm>
            <a:off x="7654091" y="4162819"/>
            <a:ext cx="2592840" cy="5609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Web-based</a:t>
            </a:r>
          </a:p>
        </p:txBody>
      </p:sp>
      <p:pic>
        <p:nvPicPr>
          <p:cNvPr id="2054" name="Picture 6" descr="Scalable Svg Png Icon Free Download (#490007) - OnlineWebFonts.COM">
            <a:extLst>
              <a:ext uri="{FF2B5EF4-FFF2-40B4-BE49-F238E27FC236}">
                <a16:creationId xmlns:a16="http://schemas.microsoft.com/office/drawing/2014/main" id="{E919CC52-C20A-ED7F-8C30-30CE5A579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708" y="5252407"/>
            <a:ext cx="627423" cy="626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4B5F808-8C52-5DF5-E6E5-A5D6E5966040}"/>
              </a:ext>
            </a:extLst>
          </p:cNvPr>
          <p:cNvSpPr txBox="1">
            <a:spLocks/>
          </p:cNvSpPr>
          <p:nvPr/>
        </p:nvSpPr>
        <p:spPr>
          <a:xfrm>
            <a:off x="7655222" y="5285347"/>
            <a:ext cx="2592840" cy="5609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Scalable</a:t>
            </a:r>
          </a:p>
        </p:txBody>
      </p:sp>
    </p:spTree>
    <p:extLst>
      <p:ext uri="{BB962C8B-B14F-4D97-AF65-F5344CB8AC3E}">
        <p14:creationId xmlns:p14="http://schemas.microsoft.com/office/powerpoint/2010/main" val="380374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5482E7-273A-B918-02AC-9050F1400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Key Terms</a:t>
            </a:r>
          </a:p>
        </p:txBody>
      </p:sp>
      <p:pic>
        <p:nvPicPr>
          <p:cNvPr id="1026" name="Picture 2" descr="closeup photo of cutout decors">
            <a:extLst>
              <a:ext uri="{FF2B5EF4-FFF2-40B4-BE49-F238E27FC236}">
                <a16:creationId xmlns:a16="http://schemas.microsoft.com/office/drawing/2014/main" id="{CDE96258-4C50-A970-FD71-7BDD20727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1" r="37927" b="-1"/>
          <a:stretch/>
        </p:blipFill>
        <p:spPr bwMode="auto"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33320-C11A-1DB0-9D11-7279C5648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2800" dirty="0"/>
              <a:t>Non-consumptive data</a:t>
            </a:r>
          </a:p>
          <a:p>
            <a:r>
              <a:rPr lang="en-US" sz="2800" dirty="0"/>
              <a:t>Natural Language Processing (NLP)</a:t>
            </a:r>
          </a:p>
          <a:p>
            <a:r>
              <a:rPr lang="en-US" sz="2800" dirty="0"/>
              <a:t>Corpus</a:t>
            </a:r>
          </a:p>
          <a:p>
            <a:r>
              <a:rPr lang="en-US" sz="2800" dirty="0"/>
              <a:t>Tokens</a:t>
            </a:r>
          </a:p>
        </p:txBody>
      </p:sp>
    </p:spTree>
    <p:extLst>
      <p:ext uri="{BB962C8B-B14F-4D97-AF65-F5344CB8AC3E}">
        <p14:creationId xmlns:p14="http://schemas.microsoft.com/office/powerpoint/2010/main" val="1798901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7" name="Rectangle 4106">
            <a:extLst>
              <a:ext uri="{FF2B5EF4-FFF2-40B4-BE49-F238E27FC236}">
                <a16:creationId xmlns:a16="http://schemas.microsoft.com/office/drawing/2014/main" id="{6EA86598-DA2C-41D5-BC0C-E877F881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A34D4E-77C0-2EBA-9B22-FA5836A00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7" y="637763"/>
            <a:ext cx="4310698" cy="1627274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Novel Analysis</a:t>
            </a:r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556" y="2372156"/>
            <a:ext cx="45720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AF92A-831A-45B4-2897-7C0ADE942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56" y="2581065"/>
            <a:ext cx="4284416" cy="36334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Project Gutenberg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https://www.gutenberg.org/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Voyant</a:t>
            </a:r>
            <a:r>
              <a:rPr lang="en-US" dirty="0">
                <a:solidFill>
                  <a:schemeClr val="bg1"/>
                </a:solidFill>
              </a:rPr>
              <a:t> Tools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https://voyant-tools.org/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111" name="Rectangle 4110">
            <a:extLst>
              <a:ext uri="{FF2B5EF4-FFF2-40B4-BE49-F238E27FC236}">
                <a16:creationId xmlns:a16="http://schemas.microsoft.com/office/drawing/2014/main" id="{87F16C5A-0D41-47A9-B0A2-9C2AD7A8C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2" name="Picture 6" descr="Text, letter&#10;&#10;Description automatically generated">
            <a:extLst>
              <a:ext uri="{FF2B5EF4-FFF2-40B4-BE49-F238E27FC236}">
                <a16:creationId xmlns:a16="http://schemas.microsoft.com/office/drawing/2014/main" id="{B7BD6610-6EA9-B4FF-F157-C97574F6B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69540" y="637762"/>
            <a:ext cx="3245739" cy="557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824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CEFF92-05F8-F65E-4888-EF6966C34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454"/>
            <a:ext cx="12167514" cy="545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649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F5D23-539C-A2D8-E50E-A268CA35C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Stopwords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BE2C9-10C6-F6E5-CCF7-370030038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777" y="1581665"/>
            <a:ext cx="5080686" cy="5034778"/>
          </a:xfrm>
        </p:spPr>
        <p:txBody>
          <a:bodyPr numCol="3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900" dirty="0" err="1">
                <a:effectLst/>
                <a:latin typeface="Helvetica" pitchFamily="2" charset="0"/>
              </a:rPr>
              <a:t>i</a:t>
            </a:r>
            <a:endParaRPr lang="en-US" sz="1900" dirty="0">
              <a:effectLst/>
              <a:latin typeface="Helvetica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my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myself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we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our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ours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ourselves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you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your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yours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yourself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yourselves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he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him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his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himself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she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her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hers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herself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its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itself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they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them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their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theirs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themselves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what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which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who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whom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this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that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these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those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am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is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are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was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were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be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been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being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have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has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had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having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do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does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did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doing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Helvetica" pitchFamily="2" charset="0"/>
              </a:rPr>
              <a:t>a</a:t>
            </a:r>
            <a:r>
              <a:rPr lang="en-US" sz="1900" dirty="0">
                <a:effectLst/>
                <a:latin typeface="Helvetica" pitchFamily="2" charset="0"/>
              </a:rPr>
              <a:t>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only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own</a:t>
            </a:r>
          </a:p>
        </p:txBody>
      </p:sp>
      <p:sp>
        <p:nvSpPr>
          <p:cNvPr id="386" name="Content Placeholder 2">
            <a:extLst>
              <a:ext uri="{FF2B5EF4-FFF2-40B4-BE49-F238E27FC236}">
                <a16:creationId xmlns:a16="http://schemas.microsoft.com/office/drawing/2014/main" id="{A690EAAA-ACD9-C5AC-3B98-4B104B6C385F}"/>
              </a:ext>
            </a:extLst>
          </p:cNvPr>
          <p:cNvSpPr txBox="1">
            <a:spLocks/>
          </p:cNvSpPr>
          <p:nvPr/>
        </p:nvSpPr>
        <p:spPr>
          <a:xfrm>
            <a:off x="5807674" y="86497"/>
            <a:ext cx="5669693" cy="5034778"/>
          </a:xfrm>
          <a:prstGeom prst="rect">
            <a:avLst/>
          </a:prstGeom>
        </p:spPr>
        <p:txBody>
          <a:bodyPr vert="horz" lIns="91440" tIns="45720" rIns="91440" bIns="45720" numCol="3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only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own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same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so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than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too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very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can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will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just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don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should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now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the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and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but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if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because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as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until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while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of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at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by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for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with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about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against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between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into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through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during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before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after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above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below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to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from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up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down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out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off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over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under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again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further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once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here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there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when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where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why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how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all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any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both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each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few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more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most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other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some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such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no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nor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effectLst/>
                <a:latin typeface="Helvetica" pitchFamily="2" charset="0"/>
              </a:rPr>
              <a:t>not</a:t>
            </a:r>
          </a:p>
          <a:p>
            <a:pPr marL="0" indent="0">
              <a:spcBef>
                <a:spcPts val="0"/>
              </a:spcBef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239401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FFCD0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</TotalTime>
  <Words>287</Words>
  <Application>Microsoft Macintosh PowerPoint</Application>
  <PresentationFormat>Widescreen</PresentationFormat>
  <Paragraphs>178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Garamond</vt:lpstr>
      <vt:lpstr>Helvetica</vt:lpstr>
      <vt:lpstr>Verdana</vt:lpstr>
      <vt:lpstr>Office Theme</vt:lpstr>
      <vt:lpstr>Teaching with  Text Analysis</vt:lpstr>
      <vt:lpstr>Workshop Goals</vt:lpstr>
      <vt:lpstr>Follow Along</vt:lpstr>
      <vt:lpstr>The Process</vt:lpstr>
      <vt:lpstr>PowerPoint Presentation</vt:lpstr>
      <vt:lpstr>Key Terms</vt:lpstr>
      <vt:lpstr>Novel Analysis</vt:lpstr>
      <vt:lpstr>PowerPoint Presentation</vt:lpstr>
      <vt:lpstr>Stopwords</vt:lpstr>
      <vt:lpstr>Corpus Analysis</vt:lpstr>
      <vt:lpstr>Corpus Analysis</vt:lpstr>
      <vt:lpstr>Relative Frequency of “Women” </vt:lpstr>
      <vt:lpstr>Additional Applications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Krien, Brady</dc:creator>
  <cp:lastModifiedBy>Krien, Brady</cp:lastModifiedBy>
  <cp:revision>1</cp:revision>
  <dcterms:created xsi:type="dcterms:W3CDTF">2023-03-08T12:30:13Z</dcterms:created>
  <dcterms:modified xsi:type="dcterms:W3CDTF">2023-03-15T18:42:51Z</dcterms:modified>
</cp:coreProperties>
</file>