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EAE5-919B-45DC-A7A5-13A50282B9F2}" type="datetimeFigureOut">
              <a:rPr lang="en-US" smtClean="0"/>
              <a:t>02/25/16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AB14-B11D-480C-9609-F695FB533D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71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EAE5-919B-45DC-A7A5-13A50282B9F2}" type="datetimeFigureOut">
              <a:rPr lang="en-US" smtClean="0"/>
              <a:t>02/25/16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AB14-B11D-480C-9609-F695FB53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1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EAE5-919B-45DC-A7A5-13A50282B9F2}" type="datetimeFigureOut">
              <a:rPr lang="en-US" smtClean="0"/>
              <a:t>02/25/16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AB14-B11D-480C-9609-F695FB53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7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EAE5-919B-45DC-A7A5-13A50282B9F2}" type="datetimeFigureOut">
              <a:rPr lang="en-US" smtClean="0"/>
              <a:t>02/25/16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AB14-B11D-480C-9609-F695FB53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4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EAE5-919B-45DC-A7A5-13A50282B9F2}" type="datetimeFigureOut">
              <a:rPr lang="en-US" smtClean="0"/>
              <a:t>02/25/16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AB14-B11D-480C-9609-F695FB533D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15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EAE5-919B-45DC-A7A5-13A50282B9F2}" type="datetimeFigureOut">
              <a:rPr lang="en-US" smtClean="0"/>
              <a:t>02/25/16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AB14-B11D-480C-9609-F695FB53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6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EAE5-919B-45DC-A7A5-13A50282B9F2}" type="datetimeFigureOut">
              <a:rPr lang="en-US" smtClean="0"/>
              <a:t>02/25/16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AB14-B11D-480C-9609-F695FB53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2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EAE5-919B-45DC-A7A5-13A50282B9F2}" type="datetimeFigureOut">
              <a:rPr lang="en-US" smtClean="0"/>
              <a:t>02/25/16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AB14-B11D-480C-9609-F695FB53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4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EAE5-919B-45DC-A7A5-13A50282B9F2}" type="datetimeFigureOut">
              <a:rPr lang="en-US" smtClean="0"/>
              <a:t>02/25/16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AB14-B11D-480C-9609-F695FB53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4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D07EAE5-919B-45DC-A7A5-13A50282B9F2}" type="datetimeFigureOut">
              <a:rPr lang="en-US" smtClean="0"/>
              <a:t>02/25/16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4CAB14-B11D-480C-9609-F695FB53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0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EAE5-919B-45DC-A7A5-13A50282B9F2}" type="datetimeFigureOut">
              <a:rPr lang="en-US" smtClean="0"/>
              <a:t>02/25/16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AB14-B11D-480C-9609-F695FB53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0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07EAE5-919B-45DC-A7A5-13A50282B9F2}" type="datetimeFigureOut">
              <a:rPr lang="en-US" smtClean="0"/>
              <a:t>02/25/16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74CAB14-B11D-480C-9609-F695FB533DC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17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StorSimple Volume Integrity Checker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High-level </a:t>
            </a:r>
            <a:r>
              <a:rPr lang="en-US" dirty="0" smtClean="0">
                <a:solidFill>
                  <a:srgbClr val="00B0F0"/>
                </a:solidFill>
              </a:rPr>
              <a:t>workflow </a:t>
            </a:r>
            <a:r>
              <a:rPr lang="en-US" dirty="0">
                <a:solidFill>
                  <a:srgbClr val="00B0F0"/>
                </a:solidFill>
              </a:rPr>
              <a:t>of </a:t>
            </a:r>
            <a:r>
              <a:rPr lang="en-US" dirty="0" smtClean="0">
                <a:solidFill>
                  <a:srgbClr val="00B0F0"/>
                </a:solidFill>
              </a:rPr>
              <a:t>Integrity Check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3101" y="2492207"/>
            <a:ext cx="1231641" cy="5029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Validate Mandatory Inputs</a:t>
            </a:r>
            <a:endParaRPr lang="en-US" sz="1100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69365" y="2492206"/>
            <a:ext cx="1250303" cy="5029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Create / Update asset</a:t>
            </a:r>
            <a:endParaRPr lang="en-US" sz="1100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8557" y="1988819"/>
            <a:ext cx="2826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0070C0"/>
                </a:solidFill>
              </a:rPr>
              <a:t>StorSimpleVolume-AssetsInput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21902" y="2492206"/>
            <a:ext cx="1250303" cy="5029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Fetch existing asset list</a:t>
            </a:r>
            <a:endParaRPr lang="en-US" sz="1100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>
            <a:stCxn id="9" idx="3"/>
            <a:endCxn id="13" idx="1"/>
          </p:cNvCxnSpPr>
          <p:nvPr/>
        </p:nvCxnSpPr>
        <p:spPr>
          <a:xfrm flipV="1">
            <a:off x="2024742" y="2743666"/>
            <a:ext cx="5971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872205" y="2743665"/>
            <a:ext cx="5971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8557" y="3580694"/>
            <a:ext cx="2956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0070C0"/>
                </a:solidFill>
              </a:rPr>
              <a:t>StorSimpleVolume-DiskIntegrity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760288" y="4430359"/>
            <a:ext cx="506845" cy="8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284563" y="4428910"/>
            <a:ext cx="5971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962407" y="4469991"/>
            <a:ext cx="5971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589781" y="4434675"/>
            <a:ext cx="5971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23765" y="4093413"/>
            <a:ext cx="1335024" cy="64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Fetch all </a:t>
            </a:r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integrity assets</a:t>
            </a:r>
            <a:endParaRPr lang="en-US" sz="1100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00341" y="4109314"/>
            <a:ext cx="1335024" cy="64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Fetch VM WinRMUri</a:t>
            </a:r>
            <a:endParaRPr lang="en-US" sz="1100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78521" y="4092205"/>
            <a:ext cx="1335024" cy="64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Verify &amp; Turn on SVA &amp;VM</a:t>
            </a:r>
            <a:endParaRPr lang="en-US" sz="1100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74072" y="4105894"/>
            <a:ext cx="1335024" cy="64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Connect VM &amp; Read Initiator name</a:t>
            </a:r>
            <a:endParaRPr lang="en-US" sz="1100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8260900" y="4469990"/>
            <a:ext cx="5971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1243418" y="4682215"/>
            <a:ext cx="0" cy="445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0533769" y="4105894"/>
            <a:ext cx="1335024" cy="64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Read volume list</a:t>
            </a:r>
            <a:endParaRPr lang="en-US" sz="1100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0244478" y="5447586"/>
            <a:ext cx="597160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0533769" y="5138835"/>
            <a:ext cx="1335024" cy="64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Check &amp; Initiate </a:t>
            </a:r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Cloning</a:t>
            </a:r>
            <a:endParaRPr lang="en-US" sz="1100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8559480" y="5447781"/>
            <a:ext cx="597160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9927037" y="4469989"/>
            <a:ext cx="5971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202373" y="4097783"/>
            <a:ext cx="1335024" cy="64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Fetch all ACR list</a:t>
            </a:r>
            <a:endParaRPr lang="en-US" sz="1100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6905112" y="5451013"/>
            <a:ext cx="597160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885863" y="5127741"/>
            <a:ext cx="1335024" cy="64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Connect VM, Mount all volumes &amp; Read Drive letters</a:t>
            </a:r>
            <a:endParaRPr lang="en-US" sz="1100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5282626" y="5451013"/>
            <a:ext cx="597160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574072" y="5130973"/>
            <a:ext cx="1335024" cy="64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Verify CHKDSK execution completed or not</a:t>
            </a:r>
            <a:endParaRPr lang="en-US" sz="1100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3569762" y="5483083"/>
            <a:ext cx="597160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958972" y="5452569"/>
            <a:ext cx="597160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23766" y="5200314"/>
            <a:ext cx="1335024" cy="64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Turn off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SVA &amp; VM</a:t>
            </a:r>
            <a:endParaRPr lang="en-US" sz="1100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926427" y="5164249"/>
            <a:ext cx="1335024" cy="64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Send CHKDSK Result (Mail)</a:t>
            </a:r>
            <a:endParaRPr lang="en-US" sz="1100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271020" y="5163043"/>
            <a:ext cx="1335024" cy="64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Initiate Cleanup </a:t>
            </a:r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&amp; Unmount volumes</a:t>
            </a:r>
            <a:endParaRPr lang="en-US" sz="1100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885863" y="4092205"/>
            <a:ext cx="1335024" cy="64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Add / Read VMs </a:t>
            </a:r>
            <a:endParaRPr lang="en-US" sz="1100" dirty="0" smtClean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ACR </a:t>
            </a:r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data</a:t>
            </a:r>
            <a:endParaRPr lang="en-US" sz="1100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202502" y="5118051"/>
            <a:ext cx="1335024" cy="64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Run CHKDSK on all drives</a:t>
            </a:r>
            <a:endParaRPr lang="en-US" sz="1100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48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 Volumes &amp; Read Drive letters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82791" y="1999524"/>
            <a:ext cx="1048737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alibri" panose="020F0502020204030204" pitchFamily="34" charset="0"/>
              </a:rPr>
              <a:t>Before mount the volumes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$</a:t>
            </a:r>
            <a:r>
              <a:rPr lang="en-US" sz="1400" dirty="0">
                <a:latin typeface="Calibri" panose="020F0502020204030204" pitchFamily="34" charset="0"/>
              </a:rPr>
              <a:t>initialdisks = (Get-Volume | Where-Object {$_.</a:t>
            </a:r>
            <a:r>
              <a:rPr lang="en-US" sz="1400" dirty="0" err="1">
                <a:latin typeface="Calibri" panose="020F0502020204030204" pitchFamily="34" charset="0"/>
              </a:rPr>
              <a:t>FileSystem</a:t>
            </a:r>
            <a:r>
              <a:rPr lang="en-US" sz="1400" dirty="0">
                <a:latin typeface="Calibri" panose="020F0502020204030204" pitchFamily="34" charset="0"/>
              </a:rPr>
              <a:t> -</a:t>
            </a:r>
            <a:r>
              <a:rPr lang="en-US" sz="1400" dirty="0" err="1">
                <a:latin typeface="Calibri" panose="020F0502020204030204" pitchFamily="34" charset="0"/>
              </a:rPr>
              <a:t>eq</a:t>
            </a:r>
            <a:r>
              <a:rPr lang="en-US" sz="1400" dirty="0">
                <a:latin typeface="Calibri" panose="020F0502020204030204" pitchFamily="34" charset="0"/>
              </a:rPr>
              <a:t> 'NTFS</a:t>
            </a:r>
            <a:r>
              <a:rPr lang="en-US" sz="1400" dirty="0" smtClean="0">
                <a:latin typeface="Calibri" panose="020F0502020204030204" pitchFamily="34" charset="0"/>
              </a:rPr>
              <a:t>'})</a:t>
            </a:r>
          </a:p>
          <a:p>
            <a:endParaRPr lang="en-US" sz="1400" dirty="0" smtClean="0">
              <a:latin typeface="Calibri" panose="020F0502020204030204" pitchFamily="34" charset="0"/>
            </a:endParaRPr>
          </a:p>
          <a:p>
            <a:r>
              <a:rPr lang="en-US" sz="1400" b="1" dirty="0" smtClean="0">
                <a:latin typeface="Calibri" panose="020F0502020204030204" pitchFamily="34" charset="0"/>
              </a:rPr>
              <a:t>After mount the volumes</a:t>
            </a:r>
            <a:endParaRPr lang="en-US" sz="1400" b="1" dirty="0">
              <a:latin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</a:rPr>
              <a:t>$</a:t>
            </a:r>
            <a:r>
              <a:rPr lang="en-US" sz="1400" dirty="0" err="1">
                <a:latin typeface="Calibri" panose="020F0502020204030204" pitchFamily="34" charset="0"/>
              </a:rPr>
              <a:t>finaldisks</a:t>
            </a:r>
            <a:r>
              <a:rPr lang="en-US" sz="1400" dirty="0">
                <a:latin typeface="Calibri" panose="020F0502020204030204" pitchFamily="34" charset="0"/>
              </a:rPr>
              <a:t> = (Get-Volume | Where-Object {$_.</a:t>
            </a:r>
            <a:r>
              <a:rPr lang="en-US" sz="1400" dirty="0" err="1">
                <a:latin typeface="Calibri" panose="020F0502020204030204" pitchFamily="34" charset="0"/>
              </a:rPr>
              <a:t>FileSystem</a:t>
            </a:r>
            <a:r>
              <a:rPr lang="en-US" sz="1400" dirty="0">
                <a:latin typeface="Calibri" panose="020F0502020204030204" pitchFamily="34" charset="0"/>
              </a:rPr>
              <a:t> -</a:t>
            </a:r>
            <a:r>
              <a:rPr lang="en-US" sz="1400" dirty="0" err="1">
                <a:latin typeface="Calibri" panose="020F0502020204030204" pitchFamily="34" charset="0"/>
              </a:rPr>
              <a:t>eq</a:t>
            </a:r>
            <a:r>
              <a:rPr lang="en-US" sz="1400" dirty="0">
                <a:latin typeface="Calibri" panose="020F0502020204030204" pitchFamily="34" charset="0"/>
              </a:rPr>
              <a:t> 'NTFS</a:t>
            </a:r>
            <a:r>
              <a:rPr lang="en-US" sz="1400" dirty="0" smtClean="0">
                <a:latin typeface="Calibri" panose="020F0502020204030204" pitchFamily="34" charset="0"/>
              </a:rPr>
              <a:t>'})</a:t>
            </a:r>
          </a:p>
          <a:p>
            <a:endParaRPr lang="en-US" sz="1400" dirty="0" smtClean="0">
              <a:latin typeface="Calibri" panose="020F0502020204030204" pitchFamily="34" charset="0"/>
            </a:endParaRPr>
          </a:p>
          <a:p>
            <a:r>
              <a:rPr lang="en-US" sz="1400" b="1" dirty="0" smtClean="0">
                <a:latin typeface="Calibri" panose="020F0502020204030204" pitchFamily="34" charset="0"/>
              </a:rPr>
              <a:t>Filter default drives</a:t>
            </a:r>
            <a:endParaRPr lang="en-US" sz="1400" b="1" dirty="0">
              <a:latin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</a:rPr>
              <a:t>$drives = ((Compare-Object $initialdisks $</a:t>
            </a:r>
            <a:r>
              <a:rPr lang="en-US" sz="1400" dirty="0" err="1">
                <a:latin typeface="Calibri" panose="020F0502020204030204" pitchFamily="34" charset="0"/>
              </a:rPr>
              <a:t>finaldisks</a:t>
            </a:r>
            <a:r>
              <a:rPr lang="en-US" sz="1400" dirty="0">
                <a:latin typeface="Calibri" panose="020F0502020204030204" pitchFamily="34" charset="0"/>
              </a:rPr>
              <a:t> -Property '</a:t>
            </a:r>
            <a:r>
              <a:rPr lang="en-US" sz="1400" dirty="0" err="1">
                <a:latin typeface="Calibri" panose="020F0502020204030204" pitchFamily="34" charset="0"/>
              </a:rPr>
              <a:t>DriveLetter</a:t>
            </a:r>
            <a:r>
              <a:rPr lang="en-US" sz="1400" dirty="0">
                <a:latin typeface="Calibri" panose="020F0502020204030204" pitchFamily="34" charset="0"/>
              </a:rPr>
              <a:t>' | where {$_.</a:t>
            </a:r>
            <a:r>
              <a:rPr lang="en-US" sz="1400" dirty="0" err="1">
                <a:latin typeface="Calibri" panose="020F0502020204030204" pitchFamily="34" charset="0"/>
              </a:rPr>
              <a:t>SideIndicator</a:t>
            </a:r>
            <a:r>
              <a:rPr lang="en-US" sz="1400" dirty="0">
                <a:latin typeface="Calibri" panose="020F0502020204030204" pitchFamily="34" charset="0"/>
              </a:rPr>
              <a:t> -</a:t>
            </a:r>
            <a:r>
              <a:rPr lang="en-US" sz="1400" dirty="0" err="1">
                <a:latin typeface="Calibri" panose="020F0502020204030204" pitchFamily="34" charset="0"/>
              </a:rPr>
              <a:t>eq</a:t>
            </a:r>
            <a:r>
              <a:rPr lang="en-US" sz="1400" dirty="0">
                <a:latin typeface="Calibri" panose="020F0502020204030204" pitchFamily="34" charset="0"/>
              </a:rPr>
              <a:t> "=&gt;"}).</a:t>
            </a:r>
            <a:r>
              <a:rPr lang="en-US" sz="1400" dirty="0" err="1">
                <a:latin typeface="Calibri" panose="020F0502020204030204" pitchFamily="34" charset="0"/>
              </a:rPr>
              <a:t>DriveLetter</a:t>
            </a:r>
            <a:r>
              <a:rPr lang="en-US" sz="1400" dirty="0">
                <a:latin typeface="Calibri" panose="020F0502020204030204" pitchFamily="34" charset="0"/>
              </a:rPr>
              <a:t> | Sort)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60189"/>
          <a:stretch/>
        </p:blipFill>
        <p:spPr>
          <a:xfrm>
            <a:off x="1040130" y="4899553"/>
            <a:ext cx="10115550" cy="9593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882791" y="4383465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CHKDSK Command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52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CHKDSK Result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82791" y="1902431"/>
            <a:ext cx="1048737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</a:rPr>
              <a:t>Writing CHKDSK output in log file separately for each drive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</a:rPr>
              <a:t>Verifying the last write time (Greater than 1 minute) then verify the CHKDSK result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</a:rPr>
              <a:t>Verify the CHKDSK result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err="1" smtClean="0">
                <a:latin typeface="Calibri" panose="020F0502020204030204" pitchFamily="34" charset="0"/>
              </a:rPr>
              <a:t>Find</a:t>
            </a:r>
            <a:r>
              <a:rPr lang="fr-FR" sz="1200" dirty="0" smtClean="0">
                <a:latin typeface="Calibri" panose="020F0502020204030204" pitchFamily="34" charset="0"/>
              </a:rPr>
              <a:t> </a:t>
            </a:r>
            <a:r>
              <a:rPr lang="fr-FR" sz="1200" dirty="0" err="1" smtClean="0">
                <a:latin typeface="Calibri" panose="020F0502020204030204" pitchFamily="34" charset="0"/>
              </a:rPr>
              <a:t>Summary</a:t>
            </a:r>
            <a:r>
              <a:rPr lang="fr-FR" sz="1200" dirty="0" smtClean="0">
                <a:latin typeface="Calibri" panose="020F0502020204030204" pitchFamily="34" charset="0"/>
              </a:rPr>
              <a:t> </a:t>
            </a:r>
            <a:r>
              <a:rPr lang="fr-FR" sz="1200" dirty="0">
                <a:latin typeface="Calibri" panose="020F0502020204030204" pitchFamily="34" charset="0"/>
              </a:rPr>
              <a:t>tag - </a:t>
            </a:r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allocation </a:t>
            </a:r>
            <a:r>
              <a:rPr lang="fr-FR" sz="1200" b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units</a:t>
            </a:r>
            <a:r>
              <a:rPr lang="fr-FR" sz="12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fr-FR" sz="1200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avalable </a:t>
            </a:r>
            <a:r>
              <a:rPr lang="fr-FR" sz="12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on </a:t>
            </a:r>
            <a:r>
              <a:rPr lang="fr-FR" sz="1200" b="1" dirty="0" err="1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disk</a:t>
            </a:r>
            <a:endParaRPr lang="fr-FR" sz="1200" b="1" dirty="0" smtClean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err="1" smtClean="0">
                <a:latin typeface="Calibri" panose="020F0502020204030204" pitchFamily="34" charset="0"/>
              </a:rPr>
              <a:t>Find</a:t>
            </a:r>
            <a:r>
              <a:rPr lang="fr-FR" sz="1200" dirty="0" smtClean="0">
                <a:latin typeface="Calibri" panose="020F0502020204030204" pitchFamily="34" charset="0"/>
              </a:rPr>
              <a:t> Bad </a:t>
            </a:r>
            <a:r>
              <a:rPr lang="fr-FR" sz="1200" dirty="0" err="1" smtClean="0">
                <a:latin typeface="Calibri" panose="020F0502020204030204" pitchFamily="34" charset="0"/>
              </a:rPr>
              <a:t>sectors</a:t>
            </a:r>
            <a:r>
              <a:rPr lang="fr-FR" sz="1200" dirty="0" smtClean="0">
                <a:latin typeface="Calibri" panose="020F0502020204030204" pitchFamily="34" charset="0"/>
              </a:rPr>
              <a:t> tag - 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0 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KB in bad 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sectors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Calibri" panose="020F0502020204030204" pitchFamily="34" charset="0"/>
              </a:rPr>
              <a:t>If </a:t>
            </a:r>
            <a:r>
              <a:rPr lang="fr-FR" sz="1200" i="1" dirty="0" err="1" smtClean="0">
                <a:latin typeface="Calibri" panose="020F0502020204030204" pitchFamily="34" charset="0"/>
              </a:rPr>
              <a:t>LastWriteTime</a:t>
            </a:r>
            <a:r>
              <a:rPr lang="fr-FR" sz="1200" i="1" dirty="0" smtClean="0">
                <a:latin typeface="Calibri" panose="020F0502020204030204" pitchFamily="34" charset="0"/>
              </a:rPr>
              <a:t> </a:t>
            </a:r>
            <a:r>
              <a:rPr lang="fr-FR" sz="1200" dirty="0" err="1" smtClean="0">
                <a:latin typeface="Calibri" panose="020F0502020204030204" pitchFamily="34" charset="0"/>
              </a:rPr>
              <a:t>greaterthan</a:t>
            </a:r>
            <a:r>
              <a:rPr lang="fr-FR" sz="1200" dirty="0" smtClean="0">
                <a:latin typeface="Calibri" panose="020F0502020204030204" pitchFamily="34" charset="0"/>
              </a:rPr>
              <a:t> 2 </a:t>
            </a:r>
            <a:r>
              <a:rPr lang="fr-FR" sz="1200" dirty="0" err="1" smtClean="0">
                <a:latin typeface="Calibri" panose="020F0502020204030204" pitchFamily="34" charset="0"/>
              </a:rPr>
              <a:t>hours</a:t>
            </a:r>
            <a:r>
              <a:rPr lang="fr-FR" sz="1200" dirty="0" smtClean="0">
                <a:latin typeface="Calibri" panose="020F0502020204030204" pitchFamily="34" charset="0"/>
              </a:rPr>
              <a:t> </a:t>
            </a:r>
            <a:r>
              <a:rPr lang="fr-FR" sz="1200" dirty="0" err="1" smtClean="0">
                <a:latin typeface="Calibri" panose="020F0502020204030204" pitchFamily="34" charset="0"/>
              </a:rPr>
              <a:t>means</a:t>
            </a:r>
            <a:r>
              <a:rPr lang="fr-FR" sz="1200" dirty="0" smtClean="0">
                <a:latin typeface="Calibri" panose="020F0502020204030204" pitchFamily="34" charset="0"/>
              </a:rPr>
              <a:t> &amp; No </a:t>
            </a:r>
            <a:r>
              <a:rPr lang="fr-FR" sz="1200" dirty="0" err="1" smtClean="0">
                <a:latin typeface="Calibri" panose="020F0502020204030204" pitchFamily="34" charset="0"/>
              </a:rPr>
              <a:t>summary</a:t>
            </a:r>
            <a:r>
              <a:rPr lang="fr-FR" sz="1200" dirty="0" smtClean="0">
                <a:latin typeface="Calibri" panose="020F0502020204030204" pitchFamily="34" charset="0"/>
              </a:rPr>
              <a:t> info </a:t>
            </a:r>
            <a:r>
              <a:rPr lang="fr-FR" sz="1200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means</a:t>
            </a:r>
            <a:r>
              <a:rPr lang="fr-FR" sz="1200" dirty="0" smtClean="0">
                <a:latin typeface="Calibri" panose="020F0502020204030204" pitchFamily="34" charset="0"/>
              </a:rPr>
              <a:t> </a:t>
            </a:r>
            <a:r>
              <a:rPr lang="fr-FR" sz="1200" i="1" dirty="0" smtClean="0">
                <a:latin typeface="Calibri" panose="020F0502020204030204" pitchFamily="34" charset="0"/>
              </a:rPr>
              <a:t>"</a:t>
            </a:r>
            <a:r>
              <a:rPr lang="fr-FR" sz="1200" b="1" i="1" dirty="0" smtClean="0">
                <a:latin typeface="Calibri" panose="020F0502020204030204" pitchFamily="34" charset="0"/>
              </a:rPr>
              <a:t>Log file </a:t>
            </a:r>
            <a:r>
              <a:rPr lang="fr-FR" sz="1200" b="1" i="1" dirty="0" err="1" smtClean="0">
                <a:latin typeface="Calibri" panose="020F0502020204030204" pitchFamily="34" charset="0"/>
              </a:rPr>
              <a:t>created</a:t>
            </a:r>
            <a:r>
              <a:rPr lang="fr-FR" sz="1200" b="1" i="1" dirty="0" smtClean="0">
                <a:latin typeface="Calibri" panose="020F0502020204030204" pitchFamily="34" charset="0"/>
              </a:rPr>
              <a:t> but </a:t>
            </a:r>
            <a:r>
              <a:rPr lang="fr-FR" sz="1200" b="1" i="1" dirty="0" err="1" smtClean="0">
                <a:latin typeface="Calibri" panose="020F0502020204030204" pitchFamily="34" charset="0"/>
              </a:rPr>
              <a:t>Summary</a:t>
            </a:r>
            <a:r>
              <a:rPr lang="fr-FR" sz="1200" b="1" i="1" dirty="0" smtClean="0">
                <a:latin typeface="Calibri" panose="020F0502020204030204" pitchFamily="34" charset="0"/>
              </a:rPr>
              <a:t> </a:t>
            </a:r>
            <a:r>
              <a:rPr lang="en-US" sz="1200" b="1" i="1" dirty="0" smtClean="0">
                <a:latin typeface="Calibri" panose="020F0502020204030204" pitchFamily="34" charset="0"/>
              </a:rPr>
              <a:t>not found”</a:t>
            </a:r>
            <a:r>
              <a:rPr lang="en-US" sz="1200" dirty="0" smtClean="0">
                <a:latin typeface="Calibri" panose="020F0502020204030204" pitchFamily="34" charset="0"/>
              </a:rPr>
              <a:t>.</a:t>
            </a:r>
            <a:r>
              <a:rPr lang="en-US" sz="1200" b="1" dirty="0" smtClean="0">
                <a:latin typeface="Calibri" panose="020F0502020204030204" pitchFamily="34" charset="0"/>
              </a:rPr>
              <a:t>  </a:t>
            </a:r>
          </a:p>
          <a:p>
            <a:pPr lvl="1"/>
            <a:r>
              <a:rPr lang="en-US" sz="1200" b="1" dirty="0">
                <a:latin typeface="Calibri" panose="020F0502020204030204" pitchFamily="34" charset="0"/>
              </a:rPr>
              <a:t>	</a:t>
            </a:r>
            <a:r>
              <a:rPr lang="en-US" sz="1200" dirty="0" smtClean="0">
                <a:latin typeface="Calibri" panose="020F0502020204030204" pitchFamily="34" charset="0"/>
              </a:rPr>
              <a:t>Skipping the drive to check </a:t>
            </a:r>
            <a:r>
              <a:rPr lang="en-US" sz="1200" dirty="0" err="1" smtClean="0">
                <a:latin typeface="Calibri" panose="020F0502020204030204" pitchFamily="34" charset="0"/>
              </a:rPr>
              <a:t>chkdsk</a:t>
            </a:r>
            <a:r>
              <a:rPr lang="en-US" sz="1200" dirty="0" smtClean="0">
                <a:latin typeface="Calibri" panose="020F0502020204030204" pitchFamily="34" charset="0"/>
              </a:rPr>
              <a:t> summary info </a:t>
            </a:r>
            <a:r>
              <a:rPr lang="en-US" sz="1200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1200" dirty="0" smtClean="0">
                <a:latin typeface="Calibri" panose="020F0502020204030204" pitchFamily="34" charset="0"/>
              </a:rPr>
              <a:t> </a:t>
            </a:r>
            <a:r>
              <a:rPr lang="en-US" sz="1200" dirty="0" smtClean="0">
                <a:latin typeface="Calibri" panose="020F0502020204030204" pitchFamily="34" charset="0"/>
                <a:sym typeface="Wingdings" panose="05000000000000000000" pitchFamily="2" charset="2"/>
              </a:rPr>
              <a:t>CHKDSK failed</a:t>
            </a:r>
          </a:p>
          <a:p>
            <a:endParaRPr lang="en-US" sz="1200" b="1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If the log file found </a:t>
            </a:r>
            <a:r>
              <a:rPr lang="en-US" sz="1200" b="1" i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bad sectors</a:t>
            </a:r>
            <a:r>
              <a:rPr lang="en-US" sz="1200" i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200" dirty="0" smtClean="0">
                <a:latin typeface="Calibri" panose="020F0502020204030204" pitchFamily="34" charset="0"/>
                <a:sym typeface="Wingdings" panose="05000000000000000000" pitchFamily="2" charset="2"/>
              </a:rPr>
              <a:t>then skipping the Clean up &amp; Turn off steps. User can login to the VM and cross check the log files for detailed info.</a:t>
            </a:r>
          </a:p>
          <a:p>
            <a:pPr lvl="1"/>
            <a:endParaRPr lang="en-US" sz="1400" b="1" dirty="0" smtClean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b="1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403" b="4055"/>
          <a:stretch/>
        </p:blipFill>
        <p:spPr>
          <a:xfrm>
            <a:off x="2639251" y="4210756"/>
            <a:ext cx="4350544" cy="20207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1115363" y="4056867"/>
            <a:ext cx="1291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CHKDSK Result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63853"/>
              </p:ext>
            </p:extLst>
          </p:nvPr>
        </p:nvGraphicFramePr>
        <p:xfrm>
          <a:off x="1097280" y="4529715"/>
          <a:ext cx="10128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ackager Shell Object" showAsIcon="1" r:id="rId4" imgW="1013400" imgH="547920" progId="Package">
                  <p:embed/>
                </p:oleObj>
              </mc:Choice>
              <mc:Fallback>
                <p:oleObj name="Packager Shell Object" showAsIcon="1" r:id="rId4" imgW="1013400" imgH="547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7280" y="4529715"/>
                        <a:ext cx="1012825" cy="547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235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Issues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Multi </a:t>
            </a:r>
            <a:r>
              <a:rPr lang="en-US" dirty="0" smtClean="0"/>
              <a:t>factor authentication </a:t>
            </a:r>
            <a:r>
              <a:rPr lang="en-US" dirty="0"/>
              <a:t>must be disabled to execute the runbooks</a:t>
            </a:r>
          </a:p>
          <a:p>
            <a:pPr lvl="1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a volume doesn't have at least one backup then it'll be skipped to verify data integrity</a:t>
            </a:r>
          </a:p>
          <a:p>
            <a:pPr lvl="1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a volume already exists in the target device then it'll be skipped from cloning</a:t>
            </a:r>
          </a:p>
          <a:p>
            <a:pPr lvl="1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As per observations, If the runbook takes more than 3 hours, the job itself restarts</a:t>
            </a:r>
          </a:p>
          <a:p>
            <a:pPr lvl="1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Multiple email addresses cannot support in To / Cc address field</a:t>
            </a:r>
          </a:p>
          <a:p>
            <a:pPr lvl="1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Make </a:t>
            </a:r>
            <a:r>
              <a:rPr lang="en-US" dirty="0" smtClean="0"/>
              <a:t>CHKDSK arguments </a:t>
            </a:r>
            <a:r>
              <a:rPr lang="en-US" dirty="0"/>
              <a:t>configurable</a:t>
            </a:r>
          </a:p>
          <a:p>
            <a:pPr lvl="1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Make </a:t>
            </a:r>
            <a:r>
              <a:rPr lang="en-US" dirty="0" smtClean="0"/>
              <a:t>CHKDSK tool </a:t>
            </a:r>
            <a:r>
              <a:rPr lang="en-US" dirty="0"/>
              <a:t>itself </a:t>
            </a:r>
            <a:r>
              <a:rPr lang="en-US" dirty="0" smtClean="0"/>
              <a:t>configurable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145</TotalTime>
  <Words>311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Retrospect</vt:lpstr>
      <vt:lpstr>Package</vt:lpstr>
      <vt:lpstr>StorSimple Volume Integrity Checker</vt:lpstr>
      <vt:lpstr>High-level workflow of Integrity Check</vt:lpstr>
      <vt:lpstr>Mount Volumes &amp; Read Drive letters</vt:lpstr>
      <vt:lpstr>Verify CHKDSK Result</vt:lpstr>
      <vt:lpstr>Known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StorSimple Volume Integrity Checker</dc:title>
  <dc:creator>Hari krishna Burlagadda (Mindtree)</dc:creator>
  <cp:lastModifiedBy>Hari krishna Burlagadda (Mindtree)</cp:lastModifiedBy>
  <cp:revision>52</cp:revision>
  <dcterms:created xsi:type="dcterms:W3CDTF">2016-02-24T13:14:49Z</dcterms:created>
  <dcterms:modified xsi:type="dcterms:W3CDTF">2016-02-25T03:58:15Z</dcterms:modified>
</cp:coreProperties>
</file>