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60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85;g667fea0ac14dbbf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186;g667fea0ac14dbbf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91;g5a5fa2ab859b57b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192;g5a5fa2ab859b57b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96;g5a5fa2ab859b57b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9" name="Google Shape;197;g5a5fa2ab859b57b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36;g4bdd6e4e786a7887_3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137;g4bdd6e4e786a7887_3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41;g57b1442e1e3bb572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142;g57b1442e1e3bb572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48;g57b1442e1e3bb572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149;g57b1442e1e3bb572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3;g57b1442e1e3bb57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154;g57b1442e1e3bb57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9;g57b1442e1e3bb572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60;g57b1442e1e3bb57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65;g1f6034af08035ae5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0" name="Google Shape;166;g1f6034af08035ae5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72;g667fea0ac14dbbf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173;g667fea0ac14dbbf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79;g667fea0ac14dbbf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9" name="Google Shape;180;g667fea0ac14dbbf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73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681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2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3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5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686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687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9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98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6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7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8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4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16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 fontScale="9625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17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18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3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586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7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8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9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0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1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2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3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4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5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6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7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8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9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0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1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2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3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04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05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4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2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2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2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36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09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0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1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2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3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4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2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79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0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1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82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88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0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91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92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53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5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6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7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0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3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4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1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2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19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21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22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23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4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94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6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97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 lnSpcReduction="10000"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34;p13"/>
          <p:cNvSpPr txBox="1"/>
          <p:nvPr/>
        </p:nvSpPr>
        <p:spPr>
          <a:xfrm>
            <a:off x="1297500" y="393750"/>
            <a:ext cx="7056900" cy="438606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>
                <a:latin typeface="Arial"/>
              </a:rPr>
              <a:t>Digital Portfolio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>
                <a:latin typeface="Arial"/>
              </a:rPr>
              <a:t>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</a:rPr>
              <a:t>STUDENT NAME: </a:t>
            </a:r>
            <a:r>
              <a:rPr altLang="en-GB" lang="en-US">
                <a:latin typeface="Arial"/>
              </a:rPr>
              <a:t>K</a:t>
            </a:r>
            <a:r>
              <a:rPr altLang="en-GB" lang="en-US">
                <a:latin typeface="Arial"/>
              </a:rPr>
              <a:t>R</a:t>
            </a:r>
            <a:r>
              <a:rPr altLang="en-GB" lang="en-US">
                <a:latin typeface="Arial"/>
              </a:rPr>
              <a:t>ISHNA </a:t>
            </a:r>
            <a:r>
              <a:rPr altLang="en-GB" lang="en-US">
                <a:latin typeface="Arial"/>
              </a:rPr>
              <a:t>K</a:t>
            </a:r>
            <a:r>
              <a:rPr altLang="en-GB" lang="en-US">
                <a:latin typeface="Arial"/>
              </a:rPr>
              <a:t>U</a:t>
            </a:r>
            <a:r>
              <a:rPr altLang="en-GB" lang="en-US">
                <a:latin typeface="Arial"/>
              </a:rPr>
              <a:t>MAR</a:t>
            </a:r>
            <a:r>
              <a:rPr altLang="en-GB" lang="en-US">
                <a:latin typeface="Arial"/>
              </a:rPr>
              <a:t>.</a:t>
            </a:r>
            <a:r>
              <a:rPr altLang="en-GB" lang="en-US">
                <a:latin typeface="Arial"/>
              </a:rPr>
              <a:t>B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</a:rPr>
              <a:t>REGISTER NO AND NMID:212405</a:t>
            </a:r>
            <a:r>
              <a:rPr lang="en-US">
                <a:latin typeface="Arial"/>
              </a:rPr>
              <a:t>6</a:t>
            </a:r>
            <a:r>
              <a:rPr altLang="en-GB" lang="en-US">
                <a:latin typeface="Arial"/>
              </a:rPr>
              <a:t>3</a:t>
            </a:r>
            <a:r>
              <a:rPr altLang="en-GB" lang="en-US">
                <a:latin typeface="Arial"/>
              </a:rPr>
              <a:t>6</a:t>
            </a:r>
            <a:r>
              <a:rPr lang="en-GB">
                <a:latin typeface="Arial"/>
              </a:rPr>
              <a:t> and asunm1719212405</a:t>
            </a:r>
            <a:r>
              <a:rPr lang="en-US">
                <a:latin typeface="Arial"/>
              </a:rPr>
              <a:t>6</a:t>
            </a:r>
            <a:r>
              <a:rPr altLang="en-GB" lang="en-US">
                <a:latin typeface="Arial"/>
              </a:rPr>
              <a:t>3</a:t>
            </a:r>
            <a:r>
              <a:rPr altLang="en-GB" lang="en-US">
                <a:latin typeface="Arial"/>
              </a:rPr>
              <a:t>6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</a:rPr>
              <a:t>DEPARTMENT:BCA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</a:rPr>
              <a:t>COLLEGE :</a:t>
            </a:r>
            <a:r>
              <a:rPr altLang="en-GB" lang="en-US">
                <a:latin typeface="Arial"/>
              </a:rPr>
              <a:t>P</a:t>
            </a:r>
            <a:r>
              <a:rPr altLang="en-GB" lang="en-US">
                <a:latin typeface="Arial"/>
              </a:rPr>
              <a:t>E</a:t>
            </a:r>
            <a:r>
              <a:rPr altLang="en-GB" lang="en-US">
                <a:latin typeface="Arial"/>
              </a:rPr>
              <a:t>R</a:t>
            </a:r>
            <a:r>
              <a:rPr altLang="en-GB" lang="en-US">
                <a:latin typeface="Arial"/>
              </a:rPr>
              <a:t>I</a:t>
            </a:r>
            <a:r>
              <a:rPr altLang="en-GB" lang="en-US">
                <a:latin typeface="Arial"/>
              </a:rPr>
              <a:t> </a:t>
            </a:r>
            <a:r>
              <a:rPr altLang="en-GB" lang="en-US">
                <a:latin typeface="Arial"/>
              </a:rPr>
              <a:t>C</a:t>
            </a:r>
            <a:r>
              <a:rPr altLang="en-GB" lang="en-US">
                <a:latin typeface="Arial"/>
              </a:rPr>
              <a:t>O</a:t>
            </a:r>
            <a:r>
              <a:rPr altLang="en-GB" lang="en-US">
                <a:latin typeface="Arial"/>
              </a:rPr>
              <a:t>L</a:t>
            </a:r>
            <a:r>
              <a:rPr altLang="en-GB" lang="en-US">
                <a:latin typeface="Arial"/>
              </a:rPr>
              <a:t>LEGE </a:t>
            </a:r>
            <a:r>
              <a:rPr altLang="en-GB" lang="en-US">
                <a:latin typeface="Arial"/>
              </a:rPr>
              <a:t>O</a:t>
            </a:r>
            <a:r>
              <a:rPr altLang="en-GB" lang="en-US">
                <a:latin typeface="Arial"/>
              </a:rPr>
              <a:t>F </a:t>
            </a:r>
            <a:r>
              <a:rPr altLang="en-GB" lang="en-US">
                <a:latin typeface="Arial"/>
              </a:rPr>
              <a:t>A</a:t>
            </a:r>
            <a:r>
              <a:rPr altLang="en-GB" lang="en-US">
                <a:latin typeface="Arial"/>
              </a:rPr>
              <a:t>R</a:t>
            </a:r>
            <a:r>
              <a:rPr altLang="en-GB" lang="en-US">
                <a:latin typeface="Arial"/>
              </a:rPr>
              <a:t>T</a:t>
            </a:r>
            <a:r>
              <a:rPr altLang="en-GB" lang="en-US">
                <a:latin typeface="Arial"/>
              </a:rPr>
              <a:t>S</a:t>
            </a:r>
            <a:r>
              <a:rPr altLang="en-GB" lang="en-US">
                <a:latin typeface="Arial"/>
              </a:rPr>
              <a:t> </a:t>
            </a:r>
            <a:r>
              <a:rPr altLang="en-GB" lang="en-US">
                <a:latin typeface="Arial"/>
              </a:rPr>
              <a:t>AND </a:t>
            </a:r>
            <a:r>
              <a:rPr altLang="en-GB" lang="en-US">
                <a:latin typeface="Arial"/>
              </a:rPr>
              <a:t>S</a:t>
            </a:r>
            <a:r>
              <a:rPr altLang="en-GB" lang="en-US">
                <a:latin typeface="Arial"/>
              </a:rPr>
              <a:t>C</a:t>
            </a:r>
            <a:r>
              <a:rPr altLang="en-GB" lang="en-US">
                <a:latin typeface="Arial"/>
              </a:rPr>
              <a:t>I</a:t>
            </a:r>
            <a:r>
              <a:rPr altLang="en-GB" lang="en-US">
                <a:latin typeface="Arial"/>
              </a:rPr>
              <a:t>ENCE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Results And Screenshots</a:t>
            </a:r>
            <a:endParaRPr sz="3600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97500" y="1575951"/>
            <a:ext cx="1455157" cy="3241769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97537" y="1526015"/>
            <a:ext cx="1474463" cy="3284777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816950" y="1532942"/>
            <a:ext cx="1471351" cy="3277851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6533251" y="1526014"/>
            <a:ext cx="1421215" cy="316615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94;p23"/>
          <p:cNvSpPr txBox="1"/>
          <p:nvPr>
            <p:ph type="title"/>
          </p:nvPr>
        </p:nvSpPr>
        <p:spPr>
          <a:xfrm>
            <a:off x="1663675" y="415021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GitHub link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</a:t>
            </a:r>
            <a:r>
              <a:rPr altLang="en-GB" sz="3600" lang="en-US"/>
              <a:t>https://github.com/bkrishnakumar573-beep/B.Krishna-kumar.git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Conclusion </a:t>
            </a:r>
            <a:endParaRPr sz="3600"/>
          </a:p>
        </p:txBody>
      </p:sp>
      <p:sp>
        <p:nvSpPr>
          <p:cNvPr id="1048677" name="Google Shape;200;p2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This portfolio highlights my growth, skills, and creativity as a learner. It reflects my progress so far and my commitment to keep learning, improving, and taking on new challenges in the future.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PROJECT TITLE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</a:t>
            </a:r>
            <a:br>
              <a:rPr altLang="en-GB" sz="4800" lang="en-US"/>
            </a:br>
            <a:r>
              <a:rPr sz="4800" lang="en-GB"/>
              <a:t> STUDENT DIGITAL PORTFOLIO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AGENDA </a:t>
            </a:r>
            <a:endParaRPr sz="4800"/>
          </a:p>
        </p:txBody>
      </p:sp>
      <p:sp>
        <p:nvSpPr>
          <p:cNvPr id="1048616" name="Google Shape;145;p1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 fontScale="100000"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1. Problem Statement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2.Project Overview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3.End Users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4.Tools and Technologies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2400" lang="en-GB"/>
              <a:t>5.Portfolio design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Layout </a:t>
            </a:r>
            <a:endParaRPr sz="2400"/>
          </a:p>
        </p:txBody>
      </p:sp>
      <p:sp>
        <p:nvSpPr>
          <p:cNvPr id="1048617" name="Google Shape;146;p1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6.Feautures</a:t>
            </a:r>
            <a:r>
              <a:rPr sz="2400" lang="en-US"/>
              <a:t>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GB"/>
              <a:t>Functionality.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7.Results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Screensh</a:t>
            </a:r>
            <a:r>
              <a:rPr sz="2400" lang="en-US"/>
              <a:t>o</a:t>
            </a:r>
            <a:r>
              <a:rPr sz="2400" lang="en-GB"/>
              <a:t>t 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8.Conclusion.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9</a:t>
            </a:r>
            <a:r>
              <a:rPr sz="2800" lang="en-GB"/>
              <a:t>.Github Link</a:t>
            </a:r>
            <a:endParaRPr sz="28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51;p16"/>
          <p:cNvSpPr txBox="1"/>
          <p:nvPr>
            <p:ph type="title"/>
          </p:nvPr>
        </p:nvSpPr>
        <p:spPr>
          <a:xfrm>
            <a:off x="1771625" y="402398"/>
            <a:ext cx="5605800" cy="40998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Problem Statement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   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</a:t>
            </a:r>
            <a:r>
              <a:rPr sz="2600" lang="en-GB"/>
              <a:t>Without a structured digital portfolio system: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Students struggle to demonstrate their competencies beyond grades and certificates.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Teachers and mentors lack a centralized tool to evaluate student progress over time.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Project Overview </a:t>
            </a:r>
            <a:endParaRPr sz="3600"/>
          </a:p>
        </p:txBody>
      </p:sp>
      <p:sp>
        <p:nvSpPr>
          <p:cNvPr id="1048629" name="Google Shape;157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 lang="en-GB"/>
              <a:t>“The Student Digital Portfolio is a dynamic platform that empowers learners to showcase their academic achievements, skills, and personal growth in an interactive and professional way, bridging the gap between traditional records and modern digital presentation.”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Who Are The End Users?</a:t>
            </a:r>
            <a:endParaRPr sz="3600"/>
          </a:p>
        </p:txBody>
      </p:sp>
      <p:sp>
        <p:nvSpPr>
          <p:cNvPr id="1048633" name="Google Shape;163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Designed for students to showcase growth, educators to track progress, and parents to witness achievements—all in one seamless platform.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68;p19"/>
          <p:cNvSpPr txBox="1"/>
          <p:nvPr>
            <p:ph type="title"/>
          </p:nvPr>
        </p:nvSpPr>
        <p:spPr>
          <a:xfrm>
            <a:off x="1269125" y="456525"/>
            <a:ext cx="6808200" cy="700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Tools And Techniques </a:t>
            </a:r>
            <a:endParaRPr sz="3600"/>
          </a:p>
        </p:txBody>
      </p:sp>
      <p:sp>
        <p:nvSpPr>
          <p:cNvPr id="1048637" name="Google Shape;169;p19"/>
          <p:cNvSpPr txBox="1"/>
          <p:nvPr>
            <p:ph type="body" idx="1"/>
          </p:nvPr>
        </p:nvSpPr>
        <p:spPr>
          <a:xfrm>
            <a:off x="1168793" y="1567552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🛠 Tools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1. CodePen – For building and showcasing small front-end projects (HTML, CSS, JS).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GitHub – For storing code, tracking versions, and sharing projects.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GitHub Pages – Free hosting service to publish a personal portfolio website.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4. Google Drive / OneDrive – To store certificates, documents, and project reports.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38" name="Google Shape;170;p19"/>
          <p:cNvSpPr txBox="1"/>
          <p:nvPr>
            <p:ph type="body" idx="2"/>
          </p:nvPr>
        </p:nvSpPr>
        <p:spPr>
          <a:xfrm>
            <a:off x="5179625" y="1567553"/>
            <a:ext cx="3403200" cy="35760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Techni</a:t>
            </a:r>
            <a:r>
              <a:rPr lang="en-GB"/>
              <a:t>ques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Organize Projects Clearly – Showcase work by category with short descriptions.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Showcase Live Demos – Embed CodePen projects or use GitHub Pages for previews.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Maintain Consistency – Use a clean, uniform design (fonts, colors, layout).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Skills &amp; Reflections – Link projects to skills and share learning outcomes.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Keep it Updated – Add new projects, achievements, and improvements regularly.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🎨 Portfolio Design And Layout </a:t>
            </a:r>
            <a:endParaRPr sz="3600"/>
          </a:p>
        </p:txBody>
      </p:sp>
      <p:sp>
        <p:nvSpPr>
          <p:cNvPr id="1048642" name="Google Shape;176;p20"/>
          <p:cNvSpPr txBox="1"/>
          <p:nvPr>
            <p:ph type="body" idx="1"/>
          </p:nvPr>
        </p:nvSpPr>
        <p:spPr>
          <a:xfrm>
            <a:off x="1297500" y="1567550"/>
            <a:ext cx="3274500" cy="36597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&amp; Clean Layout – Avoid clutter; use whitespace for readability.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Consistent Theme – Stick to a limited set of colors, fonts, and styles.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Clear Navigation – Use a top menu or sidebar (About, Projects, Skills, Contact).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Projects First – Make the portfolio project-centered with thumbnails or cards.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Responsive Design – Ensure it looks good on mobile, tablet, and desktop.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43" name="Google Shape;177;p20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lang="en-GB"/>
              <a:t>6. Readable Typography – Use easy-to-read fonts and maintain proper hierarchy (headings vs. body text).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7. Visual Balance – Use grids or sections to align text, images, and code embeds.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8. Interactive Elements – Add buttons, hover effects, or project previews for engagement.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9. Personal Branding – Include a logo, photo, or tagline to make it unique.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1200" lang="en-GB"/>
              <a:t>10. Quick Access to Contact Info – Place links to email, LinkedIn, or resume in a visible spot.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Features And Functionality </a:t>
            </a:r>
            <a:endParaRPr sz="3600"/>
          </a:p>
        </p:txBody>
      </p:sp>
      <p:sp>
        <p:nvSpPr>
          <p:cNvPr id="1048647" name="Google Shape;183;p21"/>
          <p:cNvSpPr txBox="1"/>
          <p:nvPr>
            <p:ph type="body" idx="1"/>
          </p:nvPr>
        </p:nvSpPr>
        <p:spPr>
          <a:xfrm>
            <a:off x="2939263" y="1650921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1. Project Showcase – Ability to display projects with descriptions, images, live demos, and links to source code.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Interactive &amp; Accessible – Responsive design, easy navigation, and multimedia support (videos, embeds, documents).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Professional Connectivity – Integrated contact section with links to email, LinkedIn, GitHub, or resume.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25053PC47I</dc:creator>
  <dcterms:created xsi:type="dcterms:W3CDTF">2025-09-02T02:18:22Z</dcterms:created>
  <dcterms:modified xsi:type="dcterms:W3CDTF">2025-09-08T07:51:50Z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704556398df14e68913d535d56098afb</vt:lpwstr>
  </property>
</Properties>
</file>