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2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5997-7D00-4F87-AB6E-3F19803DC07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AE81-2C3E-478D-B5AC-141EA964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1" y="5757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USB-C Connector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682750" y="990600"/>
            <a:ext cx="5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84401" y="5757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Converters</a:t>
            </a:r>
          </a:p>
          <a:p>
            <a:pPr algn="ctr"/>
            <a:r>
              <a:rPr lang="en-US" dirty="0" smtClean="0"/>
              <a:t>(sheet2)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51" y="1905000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RCA Input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84401" y="1905000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 Amp Network</a:t>
            </a:r>
          </a:p>
          <a:p>
            <a:pPr algn="ctr"/>
            <a:r>
              <a:rPr lang="en-US" dirty="0" smtClean="0"/>
              <a:t>(Sheet3)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7070" y="1905000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44951" y="326495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 </a:t>
            </a:r>
            <a:r>
              <a:rPr lang="en-US" dirty="0" err="1" smtClean="0"/>
              <a:t>Nucleo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1682750" y="2319867"/>
            <a:ext cx="5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3300" y="2319867"/>
            <a:ext cx="5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4724401" y="2734734"/>
            <a:ext cx="2119" cy="5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01511" y="326495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Matrix Driver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53911" y="341735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Matrix Driver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06311" y="356975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Matrix Driver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01511" y="489563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Rotary Encoder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096000" y="463789"/>
            <a:ext cx="15240" cy="55026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20" idx="1"/>
          </p:cNvCxnSpPr>
          <p:nvPr/>
        </p:nvCxnSpPr>
        <p:spPr>
          <a:xfrm>
            <a:off x="5403850" y="3679825"/>
            <a:ext cx="159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1"/>
            <a:endCxn id="11" idx="2"/>
          </p:cNvCxnSpPr>
          <p:nvPr/>
        </p:nvCxnSpPr>
        <p:spPr>
          <a:xfrm rot="10800000">
            <a:off x="4724401" y="4094693"/>
            <a:ext cx="2277110" cy="121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10178" y="33720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62409" y="29326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63443" y="158023"/>
            <a:ext cx="26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Board to Board Connector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147390" y="326665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Matrix Driver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299790" y="341905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Matrix Driver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452190" y="357145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8x8 LED Matrix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5" idx="1"/>
          </p:cNvCxnSpPr>
          <p:nvPr/>
        </p:nvCxnSpPr>
        <p:spPr>
          <a:xfrm>
            <a:off x="8360410" y="3679825"/>
            <a:ext cx="786980" cy="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3"/>
            <a:endCxn id="20" idx="0"/>
          </p:cNvCxnSpPr>
          <p:nvPr/>
        </p:nvCxnSpPr>
        <p:spPr>
          <a:xfrm>
            <a:off x="3543300" y="990600"/>
            <a:ext cx="4137661" cy="2274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1" y="5757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USB-C Connector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4401" y="5757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TPS25730SRSMR</a:t>
            </a:r>
          </a:p>
          <a:p>
            <a:pPr algn="ctr"/>
            <a:r>
              <a:rPr lang="en-US" sz="1200" dirty="0" smtClean="0"/>
              <a:t>USB-C PD Controller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46601" y="5757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3.3V Buck  Converter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46601" y="17695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5V Buck Converter</a:t>
            </a:r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46601" y="2895599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+6V Buck Converter</a:t>
            </a:r>
            <a:endParaRPr lang="en-US" sz="1200" dirty="0" smtClean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682750" y="990600"/>
            <a:ext cx="5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3543300" y="990600"/>
            <a:ext cx="1003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1"/>
          </p:cNvCxnSpPr>
          <p:nvPr/>
        </p:nvCxnSpPr>
        <p:spPr>
          <a:xfrm rot="16200000" flipH="1">
            <a:off x="3657600" y="1295399"/>
            <a:ext cx="1193800" cy="584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1"/>
          </p:cNvCxnSpPr>
          <p:nvPr/>
        </p:nvCxnSpPr>
        <p:spPr>
          <a:xfrm rot="16200000" flipH="1">
            <a:off x="3094567" y="1858431"/>
            <a:ext cx="2319867" cy="584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52734" y="2650066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TPS70950DBVR</a:t>
            </a:r>
            <a:endParaRPr lang="en-US" sz="1200" dirty="0" smtClean="0"/>
          </a:p>
          <a:p>
            <a:pPr algn="ctr"/>
            <a:r>
              <a:rPr lang="en-US" sz="1200" dirty="0" smtClean="0"/>
              <a:t>+5V LDO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52734" y="394969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TPS72301DBVR</a:t>
            </a:r>
            <a:endParaRPr lang="en-US" sz="1200" dirty="0" smtClean="0"/>
          </a:p>
          <a:p>
            <a:pPr algn="ctr"/>
            <a:r>
              <a:rPr lang="en-US" sz="1200" dirty="0" smtClean="0"/>
              <a:t>-5V LDO</a:t>
            </a:r>
          </a:p>
        </p:txBody>
      </p:sp>
      <p:cxnSp>
        <p:nvCxnSpPr>
          <p:cNvPr id="24" name="Elbow Connector 23"/>
          <p:cNvCxnSpPr>
            <a:stCxn id="8" idx="3"/>
            <a:endCxn id="19" idx="1"/>
          </p:cNvCxnSpPr>
          <p:nvPr/>
        </p:nvCxnSpPr>
        <p:spPr>
          <a:xfrm flipV="1">
            <a:off x="5905500" y="3064933"/>
            <a:ext cx="1147234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20" idx="1"/>
          </p:cNvCxnSpPr>
          <p:nvPr/>
        </p:nvCxnSpPr>
        <p:spPr>
          <a:xfrm>
            <a:off x="5905500" y="4364565"/>
            <a:ext cx="11472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1333" y="59267"/>
            <a:ext cx="44026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Converter Chain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2734" y="1634066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REF35125QDBVR</a:t>
            </a:r>
            <a:endParaRPr lang="en-US" sz="1200" dirty="0" smtClean="0"/>
          </a:p>
          <a:p>
            <a:pPr algn="ctr"/>
            <a:r>
              <a:rPr lang="en-US" sz="1200" dirty="0" smtClean="0"/>
              <a:t>+5V </a:t>
            </a:r>
            <a:r>
              <a:rPr lang="en-US" sz="1200" dirty="0" err="1" smtClean="0"/>
              <a:t>V_Ref</a:t>
            </a:r>
            <a:endParaRPr lang="en-US" sz="1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52734" y="618066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REF35250QDBVR</a:t>
            </a:r>
            <a:endParaRPr lang="en-US" sz="1200" dirty="0" smtClean="0"/>
          </a:p>
          <a:p>
            <a:pPr algn="ctr"/>
            <a:r>
              <a:rPr lang="en-US" sz="1200" dirty="0" smtClean="0"/>
              <a:t>+2.5V </a:t>
            </a:r>
            <a:r>
              <a:rPr lang="en-US" sz="1200" dirty="0" err="1" smtClean="0"/>
              <a:t>V_Ref</a:t>
            </a:r>
            <a:endParaRPr lang="en-US" sz="1200" dirty="0" smtClean="0"/>
          </a:p>
        </p:txBody>
      </p:sp>
      <p:cxnSp>
        <p:nvCxnSpPr>
          <p:cNvPr id="3" name="Elbow Connector 2"/>
          <p:cNvCxnSpPr>
            <a:stCxn id="8" idx="3"/>
            <a:endCxn id="17" idx="1"/>
          </p:cNvCxnSpPr>
          <p:nvPr/>
        </p:nvCxnSpPr>
        <p:spPr>
          <a:xfrm flipV="1">
            <a:off x="5905500" y="2048933"/>
            <a:ext cx="1147234" cy="1261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21" idx="1"/>
          </p:cNvCxnSpPr>
          <p:nvPr/>
        </p:nvCxnSpPr>
        <p:spPr>
          <a:xfrm flipV="1">
            <a:off x="5905500" y="1032933"/>
            <a:ext cx="1147234" cy="2277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46601" y="3949698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-6</a:t>
            </a:r>
            <a:r>
              <a:rPr lang="en-US" sz="1200" dirty="0" smtClean="0"/>
              <a:t>V Inverting Buck Converter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43300" y="5841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20V Rail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3657599" y="3433231"/>
            <a:ext cx="1193800" cy="584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535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RCA Jack Input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4468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OPA2156</a:t>
            </a:r>
          </a:p>
          <a:p>
            <a:pPr algn="ctr"/>
            <a:r>
              <a:rPr lang="en-US" sz="1200" dirty="0" smtClean="0"/>
              <a:t>Input Buffer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280" y="255601"/>
            <a:ext cx="36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https://sound-au.com/project88.htm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0535" y="8805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</a:p>
          <a:p>
            <a:pPr algn="ctr"/>
            <a:r>
              <a:rPr lang="en-US" sz="1200" dirty="0" smtClean="0"/>
              <a:t>5V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0535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ADS7886</a:t>
            </a:r>
          </a:p>
          <a:p>
            <a:pPr algn="ctr"/>
            <a:r>
              <a:rPr lang="en-US" sz="1200" dirty="0" smtClean="0"/>
              <a:t>ADC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56335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STM32 </a:t>
            </a:r>
            <a:r>
              <a:rPr lang="en-US" sz="1200" dirty="0" err="1" smtClean="0"/>
              <a:t>Nucleo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123268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Unity Gain, Adds Offset</a:t>
            </a:r>
          </a:p>
          <a:p>
            <a:pPr algn="ctr"/>
            <a:r>
              <a:rPr lang="en-US" sz="900" dirty="0"/>
              <a:t>From: 0V center</a:t>
            </a:r>
          </a:p>
          <a:p>
            <a:pPr algn="ctr"/>
            <a:r>
              <a:rPr lang="en-US" sz="900" dirty="0"/>
              <a:t>To: 2.5V center</a:t>
            </a:r>
            <a:endParaRPr lang="en-US" sz="9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9068" y="21251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Anti-aliasing </a:t>
            </a:r>
            <a:r>
              <a:rPr lang="en-US" sz="1200" dirty="0" smtClean="0"/>
              <a:t>Low Pass Filter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78172" y="3059668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dB gain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19" y="2932668"/>
            <a:ext cx="195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Level: -10 </a:t>
            </a:r>
            <a:r>
              <a:rPr lang="en-US" dirty="0" err="1" smtClean="0"/>
              <a:t>dBV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23267" y="880533"/>
            <a:ext cx="1358899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  <a:endParaRPr lang="en-US" sz="1200" dirty="0"/>
          </a:p>
          <a:p>
            <a:pPr algn="ctr"/>
            <a:r>
              <a:rPr lang="en-US" sz="1200" dirty="0" smtClean="0"/>
              <a:t>2.5V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4468" y="4275667"/>
            <a:ext cx="318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Duplicate for second channel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1604434" y="2540000"/>
            <a:ext cx="69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0" idx="1"/>
          </p:cNvCxnSpPr>
          <p:nvPr/>
        </p:nvCxnSpPr>
        <p:spPr>
          <a:xfrm>
            <a:off x="3653367" y="2540000"/>
            <a:ext cx="46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5482167" y="2540000"/>
            <a:ext cx="59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8" idx="1"/>
          </p:cNvCxnSpPr>
          <p:nvPr/>
        </p:nvCxnSpPr>
        <p:spPr>
          <a:xfrm>
            <a:off x="7437967" y="2540000"/>
            <a:ext cx="106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9859434" y="2540000"/>
            <a:ext cx="59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0" idx="0"/>
          </p:cNvCxnSpPr>
          <p:nvPr/>
        </p:nvCxnSpPr>
        <p:spPr>
          <a:xfrm>
            <a:off x="4802717" y="1710267"/>
            <a:ext cx="1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9179985" y="171026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24487" y="22468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0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tennesse.titans99@gmail.com</dc:creator>
  <cp:lastModifiedBy>tennesse.titans99@gmail.com</cp:lastModifiedBy>
  <cp:revision>15</cp:revision>
  <dcterms:created xsi:type="dcterms:W3CDTF">2024-11-13T01:41:29Z</dcterms:created>
  <dcterms:modified xsi:type="dcterms:W3CDTF">2025-01-17T21:00:25Z</dcterms:modified>
</cp:coreProperties>
</file>