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02888"/>
            <a:ext cx="10058400" cy="2722223"/>
          </a:xfrm>
        </p:spPr>
        <p:txBody>
          <a:bodyPr/>
          <a:lstStyle/>
          <a:p>
            <a:r>
              <a:rPr lang="en-US" dirty="0" smtClean="0"/>
              <a:t>Visual Summary of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AC299r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LOCI –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078" y="4223175"/>
            <a:ext cx="1936376" cy="1080346"/>
          </a:xfrm>
        </p:spPr>
        <p:txBody>
          <a:bodyPr/>
          <a:lstStyle/>
          <a:p>
            <a:r>
              <a:rPr lang="en-US" dirty="0" smtClean="0"/>
              <a:t>alpha = 0.5</a:t>
            </a:r>
          </a:p>
          <a:p>
            <a:r>
              <a:rPr lang="en-US" dirty="0" err="1" smtClean="0"/>
              <a:t>K_sigma</a:t>
            </a:r>
            <a:r>
              <a:rPr lang="en-US" dirty="0" smtClean="0"/>
              <a:t> =3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8" y="1807285"/>
            <a:ext cx="5809512" cy="45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 – Normal/</a:t>
            </a:r>
            <a:r>
              <a:rPr lang="en-US" dirty="0" err="1" smtClean="0"/>
              <a:t>Unif</a:t>
            </a:r>
            <a:r>
              <a:rPr lang="en-US" dirty="0" smtClean="0"/>
              <a:t>, 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0884"/>
            <a:ext cx="513087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1" y="2035456"/>
            <a:ext cx="4814574" cy="378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1189" y="586360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 = 4.6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298" y="585532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Thresh = 5.5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0" y="1914863"/>
            <a:ext cx="4157262" cy="3351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633" y="5466678"/>
            <a:ext cx="38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thresh: 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14" y="1919717"/>
            <a:ext cx="4238850" cy="3394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0819" y="5466678"/>
            <a:ext cx="38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- Iris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98" y="1857020"/>
            <a:ext cx="5571007" cy="3313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05" y="1857020"/>
            <a:ext cx="5714435" cy="3457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996" y="5394960"/>
            <a:ext cx="37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point in outlier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90099" y="5394960"/>
            <a:ext cx="37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points in outlier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Code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r>
              <a:rPr lang="en-US" dirty="0" smtClean="0"/>
              <a:t>K Means</a:t>
            </a:r>
          </a:p>
          <a:p>
            <a:r>
              <a:rPr lang="en-US" dirty="0" smtClean="0"/>
              <a:t>Bayesian Network/Random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Visual Summary of Implementations</vt:lpstr>
      <vt:lpstr>LOCI – Stock</vt:lpstr>
      <vt:lpstr>Mixture Model – Normal/Unif, Stock</vt:lpstr>
      <vt:lpstr>Regression Difference</vt:lpstr>
      <vt:lpstr>Support Vector Machine - Iris</vt:lpstr>
      <vt:lpstr>To Get Code For: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Tradeoffs of Certain Implementations</dc:title>
  <dc:creator>Wesley Chen</dc:creator>
  <cp:lastModifiedBy>Wesley Chen</cp:lastModifiedBy>
  <cp:revision>5</cp:revision>
  <dcterms:created xsi:type="dcterms:W3CDTF">2014-12-08T15:52:15Z</dcterms:created>
  <dcterms:modified xsi:type="dcterms:W3CDTF">2014-12-08T16:35:43Z</dcterms:modified>
</cp:coreProperties>
</file>