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6" d="100"/>
          <a:sy n="96" d="100"/>
        </p:scale>
        <p:origin x="34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1E1E-B383-45D3-97F4-711BADB8B74B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AF27-CA9C-431C-9330-CDB01807F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1E1E-B383-45D3-97F4-711BADB8B74B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AF27-CA9C-431C-9330-CDB01807F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1E1E-B383-45D3-97F4-711BADB8B74B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AF27-CA9C-431C-9330-CDB01807F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1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1E1E-B383-45D3-97F4-711BADB8B74B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AF27-CA9C-431C-9330-CDB01807F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2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1E1E-B383-45D3-97F4-711BADB8B74B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AF27-CA9C-431C-9330-CDB01807F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5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1E1E-B383-45D3-97F4-711BADB8B74B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AF27-CA9C-431C-9330-CDB01807F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8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1E1E-B383-45D3-97F4-711BADB8B74B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AF27-CA9C-431C-9330-CDB01807F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1E1E-B383-45D3-97F4-711BADB8B74B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AF27-CA9C-431C-9330-CDB01807F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9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1E1E-B383-45D3-97F4-711BADB8B74B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AF27-CA9C-431C-9330-CDB01807F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8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1E1E-B383-45D3-97F4-711BADB8B74B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AF27-CA9C-431C-9330-CDB01807F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1E1E-B383-45D3-97F4-711BADB8B74B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AF27-CA9C-431C-9330-CDB01807F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91E1E-B383-45D3-97F4-711BADB8B74B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8AF27-CA9C-431C-9330-CDB01807F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5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ametree_minima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134" y="1047224"/>
            <a:ext cx="7459142" cy="484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89243" y="382657"/>
            <a:ext cx="642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Typical 2-player perfect information game algorithm: </a:t>
            </a:r>
            <a:r>
              <a:rPr lang="en-US" dirty="0" err="1" smtClean="0"/>
              <a:t>Minimax</a:t>
            </a:r>
            <a:r>
              <a:rPr lang="en-US" dirty="0" smtClean="0"/>
              <a:t>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67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Connect five has 225 states, so a search to depth p would be 225^p</a:t>
            </a:r>
          </a:p>
          <a:p>
            <a:endParaRPr lang="en-US" sz="3200" dirty="0" smtClean="0"/>
          </a:p>
          <a:p>
            <a:r>
              <a:rPr lang="en-US" sz="3200" dirty="0" smtClean="0"/>
              <a:t>Parallelize!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4574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ametree_minima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442" y="863350"/>
            <a:ext cx="7459142" cy="484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6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ametree_minima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442" y="863350"/>
            <a:ext cx="7459142" cy="484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04760" y="452231"/>
            <a:ext cx="2996647" cy="57448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76868" y="452230"/>
            <a:ext cx="2995732" cy="57448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42691" y="740465"/>
            <a:ext cx="132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Processor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53131" y="740465"/>
            <a:ext cx="130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Processor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9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of game state:</a:t>
            </a:r>
          </a:p>
          <a:p>
            <a:pPr lvl="1"/>
            <a:r>
              <a:rPr lang="en-US" dirty="0" smtClean="0"/>
              <a:t>Efficiently calculates number of 1-in-a-row, 2-in-a-rows, …, 5-in-a-rows for each player and uses weighted combination of these values for both player</a:t>
            </a:r>
          </a:p>
          <a:p>
            <a:r>
              <a:rPr lang="en-US" dirty="0" smtClean="0"/>
              <a:t>Smart move ordering:</a:t>
            </a:r>
          </a:p>
          <a:p>
            <a:pPr lvl="1"/>
            <a:r>
              <a:rPr lang="en-US" dirty="0" smtClean="0"/>
              <a:t>To allow for maximum pruning we want to evaluate the moves with most potential first – we evaluate starting from the last move played</a:t>
            </a:r>
          </a:p>
          <a:p>
            <a:r>
              <a:rPr lang="en-US" dirty="0" smtClean="0"/>
              <a:t>Load balancing:</a:t>
            </a:r>
          </a:p>
          <a:p>
            <a:pPr lvl="1"/>
            <a:r>
              <a:rPr lang="en-US" dirty="0" smtClean="0"/>
              <a:t>Split the potential best moves among processors so each can prune a lot on their respective branch of the tree</a:t>
            </a:r>
          </a:p>
          <a:p>
            <a:r>
              <a:rPr lang="en-US" dirty="0" smtClean="0"/>
              <a:t>Pass alpha values at the top level to each other</a:t>
            </a:r>
          </a:p>
        </p:txBody>
      </p:sp>
    </p:spTree>
    <p:extLst>
      <p:ext uri="{BB962C8B-B14F-4D97-AF65-F5344CB8AC3E}">
        <p14:creationId xmlns:p14="http://schemas.microsoft.com/office/powerpoint/2010/main" val="370753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121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Motivation</vt:lpstr>
      <vt:lpstr>PowerPoint Presentation</vt:lpstr>
      <vt:lpstr>PowerPoint Presentation</vt:lpstr>
      <vt:lpstr>Improvements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bsim</dc:creator>
  <cp:lastModifiedBy>bsim</cp:lastModifiedBy>
  <cp:revision>2</cp:revision>
  <dcterms:created xsi:type="dcterms:W3CDTF">2013-12-09T04:28:47Z</dcterms:created>
  <dcterms:modified xsi:type="dcterms:W3CDTF">2013-12-09T04:33:42Z</dcterms:modified>
</cp:coreProperties>
</file>