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7CBB-604F-4B20-A1CC-8241FFF63F0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C7A7-6537-43E3-9C99-8F10CFFA5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Dow Jones &amp;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 Chen</dc:creator>
  <cp:lastModifiedBy>Wesley Chen</cp:lastModifiedBy>
  <cp:revision>1</cp:revision>
  <dcterms:created xsi:type="dcterms:W3CDTF">2012-12-11T11:44:07Z</dcterms:created>
  <dcterms:modified xsi:type="dcterms:W3CDTF">2012-12-11T11:44:36Z</dcterms:modified>
</cp:coreProperties>
</file>