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7" r:id="rId4"/>
    <p:sldId id="268" r:id="rId5"/>
    <p:sldId id="269" r:id="rId6"/>
    <p:sldId id="270" r:id="rId7"/>
    <p:sldId id="256" r:id="rId8"/>
    <p:sldId id="259" r:id="rId9"/>
    <p:sldId id="261" r:id="rId10"/>
    <p:sldId id="260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F62C-9E3F-4326-9B55-78A8560101A9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60CE-2F30-4953-B5B2-63BB9A2EAFA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ster\Desktop\th-egif-on-soa-using-open-enterprise-architecture-19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92971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ster\Desktop\arquitecturas-de-microservicios-medianet-software-2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1543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ster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71480"/>
            <a:ext cx="2071702" cy="1214446"/>
          </a:xfrm>
          <a:prstGeom prst="rect">
            <a:avLst/>
          </a:prstGeom>
          <a:noFill/>
        </p:spPr>
      </p:pic>
      <p:pic>
        <p:nvPicPr>
          <p:cNvPr id="7171" name="Picture 3" descr="C:\Users\Master\Desktop\docker-monitoring-webinar-7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64"/>
            <a:ext cx="9144000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ster\Desktop\log-logstash-elasticsearch-kibana-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7429553" cy="2071702"/>
          </a:xfrm>
          <a:prstGeom prst="rect">
            <a:avLst/>
          </a:prstGeom>
          <a:noFill/>
        </p:spPr>
      </p:pic>
      <p:pic>
        <p:nvPicPr>
          <p:cNvPr id="1026" name="Picture 2" descr="C:\Users\Master\Desktop\0006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14356"/>
            <a:ext cx="778674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85850" y="4786322"/>
            <a:ext cx="8229600" cy="1143000"/>
          </a:xfrm>
        </p:spPr>
        <p:txBody>
          <a:bodyPr/>
          <a:lstStyle/>
          <a:p>
            <a:r>
              <a:rPr lang="en-US" dirty="0" smtClean="0"/>
              <a:t>Google Dapper</a:t>
            </a:r>
            <a:endParaRPr lang="ru-RU" dirty="0"/>
          </a:p>
        </p:txBody>
      </p:sp>
      <p:pic>
        <p:nvPicPr>
          <p:cNvPr id="9218" name="Picture 2" descr="C:\Users\Master\Desktop\eyecatch_xray_3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857363"/>
            <a:ext cx="2786053" cy="2254261"/>
          </a:xfrm>
          <a:prstGeom prst="rect">
            <a:avLst/>
          </a:prstGeom>
          <a:noFill/>
        </p:spPr>
      </p:pic>
      <p:pic>
        <p:nvPicPr>
          <p:cNvPr id="9219" name="Picture 3" descr="C:\Users\Master\Desktop\1186088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428736"/>
            <a:ext cx="1905000" cy="1905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14348" y="428604"/>
            <a:ext cx="628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distributed systems tracing</a:t>
            </a:r>
            <a:endParaRPr lang="ru-RU" sz="4000" dirty="0"/>
          </a:p>
        </p:txBody>
      </p:sp>
      <p:pic>
        <p:nvPicPr>
          <p:cNvPr id="9220" name="Picture 4" descr="C:\Users\Master\Desktop\apple-touch-icon-192x19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2928934"/>
            <a:ext cx="1228740" cy="1117604"/>
          </a:xfrm>
          <a:prstGeom prst="rect">
            <a:avLst/>
          </a:prstGeom>
          <a:noFill/>
        </p:spPr>
      </p:pic>
      <p:pic>
        <p:nvPicPr>
          <p:cNvPr id="9221" name="Picture 5" descr="C:\Users\Master\Desktop\aws_logo_179x1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2214554"/>
            <a:ext cx="1704975" cy="1143008"/>
          </a:xfrm>
          <a:prstGeom prst="rect">
            <a:avLst/>
          </a:prstGeom>
          <a:noFill/>
        </p:spPr>
      </p:pic>
      <p:pic>
        <p:nvPicPr>
          <p:cNvPr id="9223" name="Picture 7" descr="C:\Users\Master\Desktop\google-200x200.7714256da16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643446"/>
            <a:ext cx="2000264" cy="1357298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6000760" y="542926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Spring Cloud Sleuth</a:t>
            </a:r>
            <a:endParaRPr lang="ru-RU" dirty="0"/>
          </a:p>
        </p:txBody>
      </p:sp>
      <p:pic>
        <p:nvPicPr>
          <p:cNvPr id="9224" name="Picture 8" descr="C:\Users\Master\Desktop\spring-cloud-sleuth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4429132"/>
            <a:ext cx="3329015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jai </a:t>
            </a:r>
            <a:r>
              <a:rPr lang="en-US" sz="5400" dirty="0" err="1" smtClean="0"/>
              <a:t>gurudev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ster\Desktop\a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5619750" cy="2219326"/>
          </a:xfrm>
          <a:prstGeom prst="rect">
            <a:avLst/>
          </a:prstGeom>
          <a:noFill/>
        </p:spPr>
      </p:pic>
      <p:pic>
        <p:nvPicPr>
          <p:cNvPr id="5123" name="Picture 3" descr="C:\Users\Master\Desktop\aaaaa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143248"/>
            <a:ext cx="3695700" cy="2314575"/>
          </a:xfrm>
          <a:prstGeom prst="rect">
            <a:avLst/>
          </a:prstGeom>
          <a:noFill/>
        </p:spPr>
      </p:pic>
      <p:pic>
        <p:nvPicPr>
          <p:cNvPr id="5124" name="Picture 4" descr="C:\Users\Master\Desktop\aaa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3475" y="3143248"/>
            <a:ext cx="4200525" cy="2219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ster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42978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ster\Desktop\Figure-1-Conventional-Approa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4429156" cy="5643602"/>
          </a:xfrm>
          <a:prstGeom prst="rect">
            <a:avLst/>
          </a:prstGeom>
          <a:noFill/>
        </p:spPr>
      </p:pic>
      <p:pic>
        <p:nvPicPr>
          <p:cNvPr id="2051" name="Picture 3" descr="C:\Users\Master\Desktop\Figure-2-Micro-Services-Approach-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2092" y="571480"/>
            <a:ext cx="4251908" cy="5192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ster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7143800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ster\Desktop\Captur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70" y="928670"/>
            <a:ext cx="8699530" cy="554833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57158" y="0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Event Driven Architecture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43372" y="4929198"/>
            <a:ext cx="1445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Rabbit MQ, 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smtClean="0"/>
              <a:t>Kafka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ster\Desktop\Monolithic-Micro-services-Architecture-768x4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8929718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ster\Desktop\1858172-365c0d94-eefa-11e5-90ad-9d74804ca412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2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ste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4357686" y="1000108"/>
            <a:ext cx="908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React.js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</Words>
  <Application>Microsoft Office PowerPoint</Application>
  <PresentationFormat>Экран (4:3)</PresentationFormat>
  <Paragraphs>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Google Dapper</vt:lpstr>
      <vt:lpstr>jai gurudev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Master</dc:creator>
  <cp:lastModifiedBy>Master</cp:lastModifiedBy>
  <cp:revision>24</cp:revision>
  <dcterms:created xsi:type="dcterms:W3CDTF">2017-04-17T05:16:25Z</dcterms:created>
  <dcterms:modified xsi:type="dcterms:W3CDTF">2017-04-17T18:42:04Z</dcterms:modified>
</cp:coreProperties>
</file>