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86" autoAdjust="0"/>
  </p:normalViewPr>
  <p:slideViewPr>
    <p:cSldViewPr snapToGrid="0">
      <p:cViewPr varScale="1">
        <p:scale>
          <a:sx n="62" d="100"/>
          <a:sy n="62" d="100"/>
        </p:scale>
        <p:origin x="14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FD202-87EB-4A32-AB86-DF98D156A0F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C6CC2-911E-4BF5-B2A7-FD86F1F0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3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can be used for model inference: ONNX Runner, Daal4Py (by intel)</a:t>
            </a:r>
          </a:p>
          <a:p>
            <a:r>
              <a:rPr lang="en-US" dirty="0"/>
              <a:t>Some Libraries can be used for optimize model:</a:t>
            </a:r>
          </a:p>
          <a:p>
            <a:r>
              <a:rPr lang="en-US" dirty="0"/>
              <a:t>- </a:t>
            </a:r>
            <a:r>
              <a:rPr lang="en-US" dirty="0" err="1"/>
              <a:t>Pycaret</a:t>
            </a:r>
            <a:r>
              <a:rPr lang="en-US" dirty="0"/>
              <a:t>: Comparison difference models</a:t>
            </a:r>
          </a:p>
          <a:p>
            <a:r>
              <a:rPr lang="en-US" dirty="0"/>
              <a:t>- </a:t>
            </a:r>
            <a:r>
              <a:rPr lang="en-US" dirty="0" err="1"/>
              <a:t>Featurewiz</a:t>
            </a:r>
            <a:r>
              <a:rPr lang="en-US" dirty="0"/>
              <a:t>: For feature selection </a:t>
            </a:r>
          </a:p>
          <a:p>
            <a:r>
              <a:rPr lang="en-US" dirty="0"/>
              <a:t>- </a:t>
            </a:r>
            <a:r>
              <a:rPr lang="en-US" dirty="0" err="1"/>
              <a:t>CleanLab</a:t>
            </a:r>
            <a:r>
              <a:rPr lang="en-US" dirty="0"/>
              <a:t>: Help to fix label issues </a:t>
            </a:r>
          </a:p>
          <a:p>
            <a:r>
              <a:rPr lang="en-US" dirty="0"/>
              <a:t>- Using PU or Semi-supervised learning techniques.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C6CC2-911E-4BF5-B2A7-FD86F1F0C5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5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504B-688B-4777-98E2-816F0AE8B95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8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504B-688B-4777-98E2-816F0AE8B95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3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504B-688B-4777-98E2-816F0AE8B95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940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504B-688B-4777-98E2-816F0AE8B95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26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504B-688B-4777-98E2-816F0AE8B95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5813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504B-688B-4777-98E2-816F0AE8B95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64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504B-688B-4777-98E2-816F0AE8B95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07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504B-688B-4777-98E2-816F0AE8B95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2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504B-688B-4777-98E2-816F0AE8B95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1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504B-688B-4777-98E2-816F0AE8B95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0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504B-688B-4777-98E2-816F0AE8B95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8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504B-688B-4777-98E2-816F0AE8B95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2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504B-688B-4777-98E2-816F0AE8B95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0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504B-688B-4777-98E2-816F0AE8B95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0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504B-688B-4777-98E2-816F0AE8B95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4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504B-688B-4777-98E2-816F0AE8B951}" type="datetimeFigureOut">
              <a:rPr lang="en-US" smtClean="0"/>
              <a:t>8/23/2023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7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9504B-688B-4777-98E2-816F0AE8B95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975A21-C69B-46A1-8D48-49CB7063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2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1915-7A2B-E386-DA45-56BB30DF69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9D844-B64C-276F-B910-D8D85B9DC1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MLOPS Marathon</a:t>
            </a:r>
          </a:p>
          <a:p>
            <a:r>
              <a:rPr lang="en-US" dirty="0"/>
              <a:t>Team: BKT</a:t>
            </a:r>
          </a:p>
        </p:txBody>
      </p:sp>
    </p:spTree>
    <p:extLst>
      <p:ext uri="{BB962C8B-B14F-4D97-AF65-F5344CB8AC3E}">
        <p14:creationId xmlns:p14="http://schemas.microsoft.com/office/powerpoint/2010/main" val="144294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0D6D-4ACB-9C13-7A85-8FB4E00E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7A2F-49C7-016E-E1AE-0BF15EF25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794" y="1492629"/>
            <a:ext cx="5862207" cy="45487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9A4BD-DBB3-943C-94CA-B35D51439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71" y="1492628"/>
            <a:ext cx="1928027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0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8CC0-6DE3-AE25-51B4-6E2B56A7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of </a:t>
            </a:r>
            <a:r>
              <a:rPr lang="en-US" dirty="0"/>
              <a:t>API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FE84-C8AD-5B1D-891E-A661BB4B8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4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BDDE-6FED-F20D-60D0-C31A2FBC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C230D-7A3F-C052-E8C2-D6E0F3E8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0477"/>
            <a:ext cx="8596668" cy="4517923"/>
          </a:xfrm>
        </p:spPr>
        <p:txBody>
          <a:bodyPr>
            <a:normAutofit/>
          </a:bodyPr>
          <a:lstStyle/>
          <a:p>
            <a:r>
              <a:rPr lang="en-US" dirty="0"/>
              <a:t>API Frameworks selection:</a:t>
            </a:r>
          </a:p>
          <a:p>
            <a:pPr lvl="1"/>
            <a:r>
              <a:rPr lang="en-US" dirty="0"/>
              <a:t>Falcon</a:t>
            </a:r>
          </a:p>
          <a:p>
            <a:pPr lvl="1"/>
            <a:r>
              <a:rPr lang="en-US" dirty="0" err="1"/>
              <a:t>FastAPI</a:t>
            </a:r>
            <a:endParaRPr lang="en-US" dirty="0"/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BlackSheep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ASGI Server selection:</a:t>
            </a:r>
          </a:p>
          <a:p>
            <a:pPr lvl="1"/>
            <a:r>
              <a:rPr lang="en-US" dirty="0" err="1"/>
              <a:t>Uvicorn</a:t>
            </a:r>
            <a:r>
              <a:rPr lang="en-US" dirty="0"/>
              <a:t> (Default ASGI server for </a:t>
            </a:r>
            <a:r>
              <a:rPr lang="en-US" dirty="0" err="1"/>
              <a:t>FastAPI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Hypercorn</a:t>
            </a:r>
            <a:r>
              <a:rPr lang="en-US" dirty="0"/>
              <a:t> (ASGI server with HTTP/2 support)</a:t>
            </a:r>
          </a:p>
          <a:p>
            <a:pPr lvl="1"/>
            <a:r>
              <a:rPr lang="en-US" dirty="0" err="1"/>
              <a:t>Granian</a:t>
            </a:r>
            <a:r>
              <a:rPr lang="en-US" dirty="0"/>
              <a:t> (Written in Rust)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Nginx Unit (Universal Web App Server – support python)</a:t>
            </a:r>
          </a:p>
          <a:p>
            <a:pPr marL="457200" lvl="1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A bash script is used for switch between server and framework using Command line arguments.</a:t>
            </a:r>
          </a:p>
        </p:txBody>
      </p:sp>
    </p:spTree>
    <p:extLst>
      <p:ext uri="{BB962C8B-B14F-4D97-AF65-F5344CB8AC3E}">
        <p14:creationId xmlns:p14="http://schemas.microsoft.com/office/powerpoint/2010/main" val="224156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2A0EB-FDB9-E7B6-E85A-87F52738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Optimize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4EE7F-94E9-8902-AC84-41F09888D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0311"/>
            <a:ext cx="8596668" cy="4301052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lgbm</a:t>
            </a:r>
            <a:r>
              <a:rPr lang="en-US" dirty="0"/>
              <a:t> and </a:t>
            </a:r>
            <a:r>
              <a:rPr lang="en-US" dirty="0" err="1"/>
              <a:t>xgb</a:t>
            </a:r>
            <a:r>
              <a:rPr lang="en-US" dirty="0"/>
              <a:t> (set by model config file)</a:t>
            </a:r>
          </a:p>
          <a:p>
            <a:r>
              <a:rPr lang="en-US" dirty="0"/>
              <a:t>Improve inference time by compiling model to binary: </a:t>
            </a:r>
            <a:r>
              <a:rPr lang="en-US" dirty="0" err="1"/>
              <a:t>lleaves</a:t>
            </a:r>
            <a:r>
              <a:rPr lang="en-US" dirty="0"/>
              <a:t> for </a:t>
            </a:r>
            <a:r>
              <a:rPr lang="en-US" dirty="0" err="1"/>
              <a:t>Lightgbm</a:t>
            </a:r>
            <a:r>
              <a:rPr lang="en-US" dirty="0"/>
              <a:t> and </a:t>
            </a:r>
            <a:r>
              <a:rPr lang="en-US" dirty="0" err="1"/>
              <a:t>Treelite</a:t>
            </a:r>
            <a:r>
              <a:rPr lang="en-US" dirty="0"/>
              <a:t> for </a:t>
            </a:r>
            <a:r>
              <a:rPr lang="en-US" dirty="0" err="1"/>
              <a:t>XgBoost</a:t>
            </a:r>
            <a:r>
              <a:rPr lang="en-US" dirty="0"/>
              <a:t>: set by using environment variables</a:t>
            </a:r>
          </a:p>
          <a:p>
            <a:r>
              <a:rPr lang="en-US" dirty="0"/>
              <a:t>Using additional dataset: UNSW-NB15, NSL-KDD, KDD-CUP </a:t>
            </a:r>
          </a:p>
          <a:p>
            <a:r>
              <a:rPr lang="en-US" dirty="0"/>
              <a:t>Hyperparameter tuning: </a:t>
            </a:r>
          </a:p>
          <a:p>
            <a:pPr lvl="1"/>
            <a:r>
              <a:rPr lang="en-US" dirty="0"/>
              <a:t>FLAML Library</a:t>
            </a:r>
          </a:p>
          <a:p>
            <a:pPr lvl="1"/>
            <a:r>
              <a:rPr lang="en-US" dirty="0" err="1"/>
              <a:t>Optuna</a:t>
            </a:r>
            <a:endParaRPr lang="en-US" dirty="0"/>
          </a:p>
          <a:p>
            <a:pPr lvl="1"/>
            <a:r>
              <a:rPr lang="en-US" dirty="0" err="1"/>
              <a:t>GridSearchCV</a:t>
            </a:r>
            <a:endParaRPr lang="en-US" dirty="0"/>
          </a:p>
          <a:p>
            <a:pPr lvl="1"/>
            <a:r>
              <a:rPr lang="en-US" dirty="0" err="1"/>
              <a:t>HyperOpt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9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B8DD-AF11-767B-4612-8779EB03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4FD0-EC13-71BB-6AE9-4802AB7B7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is trained in Notebook and Tracked by using </a:t>
            </a:r>
            <a:r>
              <a:rPr lang="en-US" dirty="0" err="1"/>
              <a:t>Mlflow</a:t>
            </a:r>
            <a:r>
              <a:rPr lang="en-US" dirty="0"/>
              <a:t> (on server).</a:t>
            </a:r>
          </a:p>
        </p:txBody>
      </p:sp>
    </p:spTree>
    <p:extLst>
      <p:ext uri="{BB962C8B-B14F-4D97-AF65-F5344CB8AC3E}">
        <p14:creationId xmlns:p14="http://schemas.microsoft.com/office/powerpoint/2010/main" val="80034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6A04-3677-F5B9-BF3D-B39A057D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pic>
        <p:nvPicPr>
          <p:cNvPr id="1026" name="Picture 2" descr="Sentry">
            <a:extLst>
              <a:ext uri="{FF2B5EF4-FFF2-40B4-BE49-F238E27FC236}">
                <a16:creationId xmlns:a16="http://schemas.microsoft.com/office/drawing/2014/main" id="{E34E7ABC-D63A-7EB8-6C5D-16D6A025C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62" y="1825318"/>
            <a:ext cx="2667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97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E42D-0CC7-1A5D-4ACE-845C8AE2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7747-2457-F2B3-8B76-04F97579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38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38</TotalTime>
  <Words>202</Words>
  <Application>Microsoft Office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API SYSTEMS</vt:lpstr>
      <vt:lpstr>Code Structure</vt:lpstr>
      <vt:lpstr>Architecture of API system </vt:lpstr>
      <vt:lpstr>Framework Selection</vt:lpstr>
      <vt:lpstr>Model and Optimize</vt:lpstr>
      <vt:lpstr>Training</vt:lpstr>
      <vt:lpstr>Monitoring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SYSTEMS</dc:title>
  <dc:creator>Tú Bùi Khắc</dc:creator>
  <cp:lastModifiedBy>Tú Bùi Khắc</cp:lastModifiedBy>
  <cp:revision>22</cp:revision>
  <dcterms:created xsi:type="dcterms:W3CDTF">2023-08-09T08:38:54Z</dcterms:created>
  <dcterms:modified xsi:type="dcterms:W3CDTF">2023-08-23T01:47:35Z</dcterms:modified>
</cp:coreProperties>
</file>