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3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40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813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64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07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2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0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8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2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0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0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4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8/17/2023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504B-688B-4777-98E2-816F0AE8B95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2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1915-7A2B-E386-DA45-56BB30DF6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9D844-B64C-276F-B910-D8D85B9DC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MLOPS Marathon</a:t>
            </a:r>
          </a:p>
          <a:p>
            <a:r>
              <a:rPr lang="en-US" dirty="0"/>
              <a:t>Team: BKT</a:t>
            </a:r>
          </a:p>
        </p:txBody>
      </p:sp>
    </p:spTree>
    <p:extLst>
      <p:ext uri="{BB962C8B-B14F-4D97-AF65-F5344CB8AC3E}">
        <p14:creationId xmlns:p14="http://schemas.microsoft.com/office/powerpoint/2010/main" val="144294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0D6D-4ACB-9C13-7A85-8FB4E00E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7A2F-49C7-016E-E1AE-0BF15EF25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BDDE-6FED-F20D-60D0-C31A2FBC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230D-7A3F-C052-E8C2-D6E0F3E89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6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A0EB-FDB9-E7B6-E85A-87F52738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EE7F-94E9-8902-AC84-41F09888D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B8DD-AF11-767B-4612-8779EB03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4FD0-EC13-71BB-6AE9-4802AB7B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6A04-3677-F5B9-BF3D-B39A057D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pic>
        <p:nvPicPr>
          <p:cNvPr id="1026" name="Picture 2" descr="Sentry">
            <a:extLst>
              <a:ext uri="{FF2B5EF4-FFF2-40B4-BE49-F238E27FC236}">
                <a16:creationId xmlns:a16="http://schemas.microsoft.com/office/drawing/2014/main" id="{E34E7ABC-D63A-7EB8-6C5D-16D6A025C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62" y="1825318"/>
            <a:ext cx="2667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7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E42D-0CC7-1A5D-4ACE-845C8AE2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7747-2457-F2B3-8B76-04F97579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38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19</TotalTime>
  <Words>16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API SYSTEMS</vt:lpstr>
      <vt:lpstr>Code Structure</vt:lpstr>
      <vt:lpstr>Framework Selection</vt:lpstr>
      <vt:lpstr>Optimize</vt:lpstr>
      <vt:lpstr>Training </vt:lpstr>
      <vt:lpstr>Monitoring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SYSTEMS</dc:title>
  <dc:creator>Tú Bùi Khắc</dc:creator>
  <cp:lastModifiedBy>Tú Bùi Khắc</cp:lastModifiedBy>
  <cp:revision>5</cp:revision>
  <dcterms:created xsi:type="dcterms:W3CDTF">2023-08-09T08:38:54Z</dcterms:created>
  <dcterms:modified xsi:type="dcterms:W3CDTF">2023-08-17T06:40:52Z</dcterms:modified>
</cp:coreProperties>
</file>