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424092c7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424092c7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424092c7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424092c7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424092c7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424092c7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424092c7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424092c7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424092c7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424092c7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424092c7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424092c7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Resort: New Evaluation of Ticket Prices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Machine-learning Approach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Currently, Big Mountain Resort’s</a:t>
            </a:r>
            <a:r>
              <a:rPr lang="en" sz="1400"/>
              <a:t> ticket price, $81, is a premium above market segment average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Problems: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does not take into account Big Mountain Resort’s assets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Other resorts may have </a:t>
            </a:r>
            <a:r>
              <a:rPr lang="en" sz="1400"/>
              <a:t>different</a:t>
            </a:r>
            <a:r>
              <a:rPr lang="en" sz="1400"/>
              <a:t> ways of calculating evaluating their own ticket price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Therefore, Big Mountain may be losing money by charging less than they are able to given what Big Mountain can offer and what customers are looking for in a ski resort.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2" name="Google Shape;142;p14"/>
          <p:cNvSpPr txBox="1"/>
          <p:nvPr/>
        </p:nvSpPr>
        <p:spPr>
          <a:xfrm>
            <a:off x="3254100" y="3807300"/>
            <a:ext cx="468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Our analysis of over 270 ski resorts in the market segment recommends charging $96 for an adult weekend ticket, with an estimated error of about $10.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Following this, Big Mountain could be charging at least an additional $5 per ticket, and keep in line with what other resorts are charging based on their own assets. </a:t>
            </a:r>
            <a:r>
              <a:rPr lang="en" sz="1400"/>
              <a:t>Independently</a:t>
            </a:r>
            <a:r>
              <a:rPr lang="en" sz="1400"/>
              <a:t>, Big Mountain would need to charge an additional $0.88 per ticket to cover the operating costs of the newly installed chair lift.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We found that customers value vertical drop, the number of chair lifts, and </a:t>
            </a:r>
            <a:r>
              <a:rPr lang="en" sz="1400"/>
              <a:t>guaranteed</a:t>
            </a:r>
            <a:r>
              <a:rPr lang="en" sz="1400"/>
              <a:t> snow very much  when choosing a resort.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Consequently, our analysis also showed scenario 2, increasing vertical drop by 150 ft., adding a run, and installing a new chair lift, to be the only scenario in which ticket prices were driven up. This is the scenario we recommend Big Mountain put into action.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best performing model was a random forest regressor, which identified the following as important features when determining ticket price: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 number of fast quads, the number of runs, snow making area, and vertical drop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model estimated a ticket price for Big Mountain of $96±$10. A higher ticket price was expected because Big Mountain does indeed boast better statistics than most other resorts in its market segment, allowing for such a premium.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Scenario 1: </a:t>
            </a:r>
            <a:r>
              <a:rPr b="1" lang="en"/>
              <a:t>Close up to 10 of the least used runs</a:t>
            </a:r>
            <a:endParaRPr b="1"/>
          </a:p>
          <a:p>
            <a:pPr indent="0" lvl="0" marL="0" marR="3249414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Figure at right shows estimated change in ticket price as well as consequent change in revenue.</a:t>
            </a:r>
            <a:endParaRPr/>
          </a:p>
          <a:p>
            <a:pPr indent="0" lvl="0" marL="0" marR="3249414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predicts drop in ticket price, and we therefore do not recommend this.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Scenario 4: Increase longest run by 0.2 miles for a total length of 3.5 miles, requires 4 additional acres of snow-making coverage.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analysis showed no change in ticket price by </a:t>
            </a:r>
            <a:r>
              <a:rPr lang="en"/>
              <a:t>implementing</a:t>
            </a:r>
            <a:r>
              <a:rPr lang="en"/>
              <a:t> this scenario, and we therefore do not recommend it as it would only incur </a:t>
            </a:r>
            <a:r>
              <a:rPr lang="en"/>
              <a:t>additional</a:t>
            </a:r>
            <a:r>
              <a:rPr lang="en"/>
              <a:t> costs and no foreseeable benefit. 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075" y="957425"/>
            <a:ext cx="412432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Scenario 2: Increase vertical drop by 150 ft., add a run, add a chair lift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analysis showed that implementation of this scenario would increase </a:t>
            </a:r>
            <a:r>
              <a:rPr lang="en"/>
              <a:t>estimated</a:t>
            </a:r>
            <a:r>
              <a:rPr lang="en"/>
              <a:t> ticket price by $2, corresponding to an increase in revenue of $3.5M. Out of the 4 scenarios suggested, we recommend following this 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Scenario 3: Same as scenario 2, but with an additional 2 acres of snow-making coverage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analysis showed the same $2 increase in </a:t>
            </a:r>
            <a:r>
              <a:rPr lang="en"/>
              <a:t>estimated</a:t>
            </a:r>
            <a:r>
              <a:rPr lang="en"/>
              <a:t> ticket price following the implementation of this scenario, indicating that the additional 2 acres of snow-making </a:t>
            </a:r>
            <a:r>
              <a:rPr lang="en"/>
              <a:t>coverage</a:t>
            </a:r>
            <a:r>
              <a:rPr lang="en"/>
              <a:t> did not have an effect on ticket price, and we therefore do not recommend it.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analyzed over 270 ski resorts, built a model to evaluate ticket price, and explored future scenarios suggested by Big Mountain management.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found that Big Mountain could be charging as much as $5 more per ticket.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most lucrative scenario is the second one, increase vertical drop, add a run and a chair lift.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Implementing these changes would net Big Mountain Resort a much larger revenue stream which would in turn allow for more upgrades to the resort.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