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19"/>
      <p:bold r:id="rId20"/>
      <p:italic r:id="rId21"/>
      <p:boldItalic r:id="rId22"/>
    </p:embeddedFont>
    <p:embeddedFont>
      <p:font typeface="Barlow Semi Condensed Medium" panose="00000606000000000000" pitchFamily="2" charset="0"/>
      <p:regular r:id="rId23"/>
      <p:bold r:id="rId24"/>
      <p:italic r:id="rId25"/>
      <p:boldItalic r:id="rId26"/>
    </p:embeddedFont>
    <p:embeddedFont>
      <p:font typeface="Fjalla One" panose="02000506040000020004" pitchFamily="2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Google Shape;16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" name="Google Shape;2265;g1726d9b332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6" name="Google Shape;2266;g1726d9b332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2" name="Google Shape;2272;g1726d9b332d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3" name="Google Shape;2273;g1726d9b332d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9" name="Google Shape;2279;g172bbca816c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0" name="Google Shape;2280;g172bbca816c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Google Shape;2286;g172bbca816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7" name="Google Shape;2287;g172bbca816c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" name="Google Shape;2293;g8714a43093_3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4" name="Google Shape;2294;g8714a43093_3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8" name="Google Shape;2318;g8728718f4e_1_1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9" name="Google Shape;2319;g8728718f4e_1_1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8714a43093_3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8714a43093_3_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5" name="Google Shape;1885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3" name="Google Shape;2143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4" name="Google Shape;2144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Google Shape;2150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1" name="Google Shape;2151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1" name="Google Shape;2161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2" name="Google Shape;2162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" name="Google Shape;2201;g1726d9b332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2" name="Google Shape;2202;g1726d9b332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Google Shape;2227;g1726d9b332d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8" name="Google Shape;2228;g1726d9b332d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4" name="Google Shape;2234;g172bbca81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5" name="Google Shape;2235;g172bbca81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8" name="Google Shape;2248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9" name="Google Shape;2249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avLst/>
              <a:gdLst/>
              <a:ahLst/>
              <a:cxnLst/>
              <a:rect l="l" t="t" r="r" b="b"/>
              <a:pathLst>
                <a:path w="213267" h="206972" extrusionOk="0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0" name="Google Shape;550;p11"/>
          <p:cNvSpPr txBox="1">
            <a:spLocks noGrp="1"/>
          </p:cNvSpPr>
          <p:nvPr>
            <p:ph type="subTitle" idx="1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11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5" name="Google Shape;555;p11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585;p11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11"/>
          <p:cNvSpPr txBox="1">
            <a:spLocks noGrp="1"/>
          </p:cNvSpPr>
          <p:nvPr>
            <p:ph type="title" hasCustomPrompt="1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2">
  <p:cSld name="CUSTOM_7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3" name="Google Shape;713;p16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714" name="Google Shape;714;p16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4" name="Google Shape;754;p16"/>
          <p:cNvSpPr txBox="1">
            <a:spLocks noGrp="1"/>
          </p:cNvSpPr>
          <p:nvPr>
            <p:ph type="subTitle" idx="1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5" name="Google Shape;755;p16"/>
          <p:cNvSpPr txBox="1">
            <a:spLocks noGrp="1"/>
          </p:cNvSpPr>
          <p:nvPr>
            <p:ph type="subTitle" idx="2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6" name="Google Shape;756;p16"/>
          <p:cNvSpPr txBox="1">
            <a:spLocks noGrp="1"/>
          </p:cNvSpPr>
          <p:nvPr>
            <p:ph type="subTitle" idx="3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7" name="Google Shape;757;p16"/>
          <p:cNvSpPr txBox="1">
            <a:spLocks noGrp="1"/>
          </p:cNvSpPr>
          <p:nvPr>
            <p:ph type="subTitle" idx="4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16"/>
          <p:cNvSpPr txBox="1">
            <a:spLocks noGrp="1"/>
          </p:cNvSpPr>
          <p:nvPr>
            <p:ph type="subTitle" idx="5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59" name="Google Shape;759;p16"/>
          <p:cNvSpPr txBox="1">
            <a:spLocks noGrp="1"/>
          </p:cNvSpPr>
          <p:nvPr>
            <p:ph type="subTitle" idx="6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of text">
  <p:cSld name="CUSTOM_8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>
            <a:spLocks noGrp="1"/>
          </p:cNvSpPr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7"/>
          <p:cNvSpPr txBox="1">
            <a:spLocks noGrp="1"/>
          </p:cNvSpPr>
          <p:nvPr>
            <p:ph type="subTitle" idx="1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3" name="Google Shape;763;p17"/>
          <p:cNvSpPr txBox="1">
            <a:spLocks noGrp="1"/>
          </p:cNvSpPr>
          <p:nvPr>
            <p:ph type="subTitle" idx="2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4" name="Google Shape;764;p17"/>
          <p:cNvSpPr txBox="1">
            <a:spLocks noGrp="1"/>
          </p:cNvSpPr>
          <p:nvPr>
            <p:ph type="subTitle" idx="3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5" name="Google Shape;765;p17"/>
          <p:cNvSpPr txBox="1">
            <a:spLocks noGrp="1"/>
          </p:cNvSpPr>
          <p:nvPr>
            <p:ph type="subTitle" idx="4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6" name="Google Shape;766;p17"/>
          <p:cNvSpPr txBox="1">
            <a:spLocks noGrp="1"/>
          </p:cNvSpPr>
          <p:nvPr>
            <p:ph type="subTitle" idx="5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7" name="Google Shape;767;p17"/>
          <p:cNvSpPr txBox="1">
            <a:spLocks noGrp="1"/>
          </p:cNvSpPr>
          <p:nvPr>
            <p:ph type="subTitle" idx="6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8" name="Google Shape;768;p17"/>
          <p:cNvSpPr txBox="1">
            <a:spLocks noGrp="1"/>
          </p:cNvSpPr>
          <p:nvPr>
            <p:ph type="subTitle" idx="7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9" name="Google Shape;769;p17"/>
          <p:cNvSpPr txBox="1">
            <a:spLocks noGrp="1"/>
          </p:cNvSpPr>
          <p:nvPr>
            <p:ph type="subTitle" idx="8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0" name="Google Shape;770;p17"/>
          <p:cNvSpPr txBox="1">
            <a:spLocks noGrp="1"/>
          </p:cNvSpPr>
          <p:nvPr>
            <p:ph type="subTitle" idx="9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1" name="Google Shape;771;p17"/>
          <p:cNvSpPr txBox="1">
            <a:spLocks noGrp="1"/>
          </p:cNvSpPr>
          <p:nvPr>
            <p:ph type="subTitle" idx="13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2" name="Google Shape;772;p17"/>
          <p:cNvSpPr txBox="1">
            <a:spLocks noGrp="1"/>
          </p:cNvSpPr>
          <p:nvPr>
            <p:ph type="subTitle" idx="14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3" name="Google Shape;773;p17"/>
          <p:cNvSpPr txBox="1">
            <a:spLocks noGrp="1"/>
          </p:cNvSpPr>
          <p:nvPr>
            <p:ph type="subTitle" idx="15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5" name="Google Shape;775;p17"/>
          <p:cNvCxnSpPr/>
          <p:nvPr/>
        </p:nvCxnSpPr>
        <p:spPr>
          <a:xfrm rot="10800000" flipH="1">
            <a:off x="1562083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0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>
  <p:cSld name="CUSTOM_11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>
            <a:spLocks noGrp="1"/>
          </p:cNvSpPr>
          <p:nvPr>
            <p:ph type="title" hasCustomPrompt="1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>
            <a:spLocks noGrp="1"/>
          </p:cNvSpPr>
          <p:nvPr>
            <p:ph type="subTitle" idx="1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88" name="Google Shape;988;p20"/>
          <p:cNvSpPr txBox="1">
            <a:spLocks noGrp="1"/>
          </p:cNvSpPr>
          <p:nvPr>
            <p:ph type="title" idx="2" hasCustomPrompt="1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>
            <a:spLocks noGrp="1"/>
          </p:cNvSpPr>
          <p:nvPr>
            <p:ph type="subTitle" idx="3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90" name="Google Shape;990;p20"/>
          <p:cNvSpPr txBox="1">
            <a:spLocks noGrp="1"/>
          </p:cNvSpPr>
          <p:nvPr>
            <p:ph type="title" idx="4" hasCustomPrompt="1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>
            <a:spLocks noGrp="1"/>
          </p:cNvSpPr>
          <p:nvPr>
            <p:ph type="subTitle" idx="5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20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6" name="Google Shape;996;p20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6" name="Google Shape;1026;p20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3">
  <p:cSld name="CUSTOM_13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84" name="Google Shape;1084;p21"/>
          <p:cNvSpPr txBox="1">
            <a:spLocks noGrp="1"/>
          </p:cNvSpPr>
          <p:nvPr>
            <p:ph type="subTitle" idx="1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5" name="Google Shape;1085;p21"/>
          <p:cNvSpPr txBox="1">
            <a:spLocks noGrp="1"/>
          </p:cNvSpPr>
          <p:nvPr>
            <p:ph type="subTitle" idx="2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6" name="Google Shape;1086;p21"/>
          <p:cNvSpPr txBox="1">
            <a:spLocks noGrp="1"/>
          </p:cNvSpPr>
          <p:nvPr>
            <p:ph type="subTitle" idx="3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7" name="Google Shape;1087;p21"/>
          <p:cNvSpPr txBox="1">
            <a:spLocks noGrp="1"/>
          </p:cNvSpPr>
          <p:nvPr>
            <p:ph type="subTitle" idx="4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8" name="Google Shape;1088;p21"/>
          <p:cNvSpPr txBox="1">
            <a:spLocks noGrp="1"/>
          </p:cNvSpPr>
          <p:nvPr>
            <p:ph type="subTitle" idx="5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9" name="Google Shape;1089;p21"/>
          <p:cNvSpPr txBox="1">
            <a:spLocks noGrp="1"/>
          </p:cNvSpPr>
          <p:nvPr>
            <p:ph type="subTitle" idx="6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4">
  <p:cSld name="CUSTOM_14"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2" name="Google Shape;1092;p22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093" name="Google Shape;1093;p22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3" name="Google Shape;1133;p22"/>
          <p:cNvSpPr txBox="1">
            <a:spLocks noGrp="1"/>
          </p:cNvSpPr>
          <p:nvPr>
            <p:ph type="subTitle" idx="1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4" name="Google Shape;1134;p22"/>
          <p:cNvSpPr txBox="1">
            <a:spLocks noGrp="1"/>
          </p:cNvSpPr>
          <p:nvPr>
            <p:ph type="subTitle" idx="2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5" name="Google Shape;1135;p22"/>
          <p:cNvSpPr txBox="1">
            <a:spLocks noGrp="1"/>
          </p:cNvSpPr>
          <p:nvPr>
            <p:ph type="subTitle" idx="3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6" name="Google Shape;1136;p22"/>
          <p:cNvSpPr txBox="1">
            <a:spLocks noGrp="1"/>
          </p:cNvSpPr>
          <p:nvPr>
            <p:ph type="subTitle" idx="4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7" name="Google Shape;1137;p22"/>
          <p:cNvSpPr txBox="1">
            <a:spLocks noGrp="1"/>
          </p:cNvSpPr>
          <p:nvPr>
            <p:ph type="subTitle" idx="5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8" name="Google Shape;1138;p22"/>
          <p:cNvSpPr txBox="1">
            <a:spLocks noGrp="1"/>
          </p:cNvSpPr>
          <p:nvPr>
            <p:ph type="subTitle" idx="6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5"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24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6"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>
            <a:spLocks noGrp="1"/>
          </p:cNvSpPr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9" name="Google Shape;1229;p25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2" name="Google Shape;1262;p25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7"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2" name="Google Shape;1292;p26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22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0" name="Google Shape;1550;p31"/>
          <p:cNvSpPr txBox="1">
            <a:spLocks noGrp="1"/>
          </p:cNvSpPr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18" name="Google Shape;1618;p31"/>
          <p:cNvSpPr txBox="1">
            <a:spLocks noGrp="1"/>
          </p:cNvSpPr>
          <p:nvPr>
            <p:ph type="subTitle" idx="1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3"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>
            <a:spLocks noGrp="1"/>
          </p:cNvSpPr>
          <p:nvPr>
            <p:ph type="body" idx="1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1" name="Google Shape;1621;p32"/>
          <p:cNvSpPr txBox="1">
            <a:spLocks noGrp="1"/>
          </p:cNvSpPr>
          <p:nvPr>
            <p:ph type="body" idx="2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2" name="Google Shape;1622;p32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1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2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3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5"/>
          <p:cNvSpPr txBox="1">
            <a:spLocks noGrp="1"/>
          </p:cNvSpPr>
          <p:nvPr>
            <p:ph type="subTitle" idx="4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5"/>
          <p:cNvSpPr txBox="1">
            <a:spLocks noGrp="1"/>
          </p:cNvSpPr>
          <p:nvPr>
            <p:ph type="title" idx="5" hasCustomPrompt="1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 idx="6" hasCustomPrompt="1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>
            <a:spLocks noGrp="1"/>
          </p:cNvSpPr>
          <p:nvPr>
            <p:ph type="subTitle" idx="1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305" name="Google Shape;305;p7"/>
          <p:cNvSpPr txBox="1">
            <a:spLocks noGrp="1"/>
          </p:cNvSpPr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>
            <a:spLocks noGrp="1"/>
          </p:cNvSpPr>
          <p:nvPr>
            <p:ph type="body" idx="1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>
            <a:endParaRPr/>
          </a:p>
        </p:txBody>
      </p:sp>
      <p:sp>
        <p:nvSpPr>
          <p:cNvPr id="503" name="Google Shape;503;p10"/>
          <p:cNvSpPr txBox="1">
            <a:spLocks noGrp="1"/>
          </p:cNvSpPr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10"/>
          <p:cNvCxnSpPr/>
          <p:nvPr/>
        </p:nvCxnSpPr>
        <p:spPr>
          <a:xfrm rot="10800000" flipH="1">
            <a:off x="7975" y="4332600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6" name="Google Shape;1686;p33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87" name="Google Shape;1687;p33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3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3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3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3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3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3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3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3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3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3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3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3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3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3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3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3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3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3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3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3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3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3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3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3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3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3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3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3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3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3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3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3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3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3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3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3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3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3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3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3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3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3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3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3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3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3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3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3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3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3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3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3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3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3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3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3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3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3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3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3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3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3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3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3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3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3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3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3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3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3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3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3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3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3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3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3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3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3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3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3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3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3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3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3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3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3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3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3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3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3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3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3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3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3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3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3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3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3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3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3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3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3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3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3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3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3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3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3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3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3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3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3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3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3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3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3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3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3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3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3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3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3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3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3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3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3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3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3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3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3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3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3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3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3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3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3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3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3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3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3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3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3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3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3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3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3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3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3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3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3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3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3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3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3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3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3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3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3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3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3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3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3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3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3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3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3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3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3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3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3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3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3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3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3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3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3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3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3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3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3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3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3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3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3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3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3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3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3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3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3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3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0" name="Google Shape;1880;p33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Ironhack week  2 project</a:t>
            </a:r>
            <a:endParaRPr sz="5000">
              <a:solidFill>
                <a:schemeClr val="dk2"/>
              </a:solidFill>
            </a:endParaRPr>
          </a:p>
        </p:txBody>
      </p:sp>
      <p:sp>
        <p:nvSpPr>
          <p:cNvPr id="1881" name="Google Shape;1881;p33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EMPLOYABILTY : Create a composite indicator</a:t>
            </a:r>
            <a:endParaRPr sz="230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accent1"/>
              </a:solidFill>
            </a:endParaRPr>
          </a:p>
        </p:txBody>
      </p:sp>
      <p:sp>
        <p:nvSpPr>
          <p:cNvPr id="1882" name="Google Shape;1882;p33"/>
          <p:cNvSpPr txBox="1"/>
          <p:nvPr/>
        </p:nvSpPr>
        <p:spPr>
          <a:xfrm>
            <a:off x="642950" y="337825"/>
            <a:ext cx="38685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François-Régis André  &amp; Boubacar Traoré</a:t>
            </a:r>
            <a:endParaRPr sz="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8" name="Google Shape;2268;p42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WORLD BANK API</a:t>
            </a:r>
            <a:endParaRPr/>
          </a:p>
        </p:txBody>
      </p:sp>
      <p:sp>
        <p:nvSpPr>
          <p:cNvPr id="2269" name="Google Shape;2269;p42"/>
          <p:cNvSpPr txBox="1"/>
          <p:nvPr/>
        </p:nvSpPr>
        <p:spPr>
          <a:xfrm>
            <a:off x="882675" y="1274975"/>
            <a:ext cx="271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70" name="Google Shape;227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100" y="932628"/>
            <a:ext cx="4926870" cy="3906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" name="Google Shape;2275;p43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scrapping from OECD</a:t>
            </a:r>
            <a:endParaRPr/>
          </a:p>
        </p:txBody>
      </p:sp>
      <p:sp>
        <p:nvSpPr>
          <p:cNvPr id="2276" name="Google Shape;2276;p43"/>
          <p:cNvSpPr txBox="1"/>
          <p:nvPr/>
        </p:nvSpPr>
        <p:spPr>
          <a:xfrm>
            <a:off x="882675" y="1274975"/>
            <a:ext cx="271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77" name="Google Shape;227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6850" y="1109375"/>
            <a:ext cx="5695075" cy="3618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2" name="Google Shape;2282;p4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scrapping from Wikipedia</a:t>
            </a:r>
            <a:endParaRPr/>
          </a:p>
        </p:txBody>
      </p:sp>
      <p:sp>
        <p:nvSpPr>
          <p:cNvPr id="2283" name="Google Shape;2283;p44"/>
          <p:cNvSpPr txBox="1"/>
          <p:nvPr/>
        </p:nvSpPr>
        <p:spPr>
          <a:xfrm>
            <a:off x="882675" y="1274975"/>
            <a:ext cx="271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84" name="Google Shape;228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1963" y="932628"/>
            <a:ext cx="4520086" cy="3906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9" name="Google Shape;2289;p45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7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MySQL</a:t>
            </a:r>
            <a:endParaRPr sz="4700"/>
          </a:p>
        </p:txBody>
      </p:sp>
      <p:sp>
        <p:nvSpPr>
          <p:cNvPr id="2290" name="Google Shape;2290;p45"/>
          <p:cNvSpPr txBox="1">
            <a:spLocks noGrp="1"/>
          </p:cNvSpPr>
          <p:nvPr>
            <p:ph type="title" idx="2"/>
          </p:nvPr>
        </p:nvSpPr>
        <p:spPr>
          <a:xfrm>
            <a:off x="2971800" y="11176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291" name="Google Shape;2291;p45"/>
          <p:cNvSpPr txBox="1">
            <a:spLocks noGrp="1"/>
          </p:cNvSpPr>
          <p:nvPr>
            <p:ph type="subTitle" idx="1"/>
          </p:nvPr>
        </p:nvSpPr>
        <p:spPr>
          <a:xfrm>
            <a:off x="3016800" y="3772932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i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6" name="Google Shape;2296;p46"/>
          <p:cNvSpPr txBox="1">
            <a:spLocks noGrp="1"/>
          </p:cNvSpPr>
          <p:nvPr>
            <p:ph type="subTitle" idx="4"/>
          </p:nvPr>
        </p:nvSpPr>
        <p:spPr>
          <a:xfrm>
            <a:off x="5555275" y="3086300"/>
            <a:ext cx="20385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97" name="Google Shape;2297;p46"/>
          <p:cNvSpPr txBox="1">
            <a:spLocks noGrp="1"/>
          </p:cNvSpPr>
          <p:nvPr>
            <p:ph type="title"/>
          </p:nvPr>
        </p:nvSpPr>
        <p:spPr>
          <a:xfrm>
            <a:off x="2208175" y="338323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Awards</a:t>
            </a:r>
            <a:endParaRPr/>
          </a:p>
        </p:txBody>
      </p:sp>
      <p:sp>
        <p:nvSpPr>
          <p:cNvPr id="2298" name="Google Shape;2298;p46"/>
          <p:cNvSpPr txBox="1">
            <a:spLocks noGrp="1"/>
          </p:cNvSpPr>
          <p:nvPr>
            <p:ph type="subTitle" idx="1"/>
          </p:nvPr>
        </p:nvSpPr>
        <p:spPr>
          <a:xfrm>
            <a:off x="5555325" y="2742600"/>
            <a:ext cx="20385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Austria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99" name="Google Shape;2299;p46"/>
          <p:cNvSpPr txBox="1">
            <a:spLocks noGrp="1"/>
          </p:cNvSpPr>
          <p:nvPr>
            <p:ph type="subTitle" idx="2"/>
          </p:nvPr>
        </p:nvSpPr>
        <p:spPr>
          <a:xfrm>
            <a:off x="3639312" y="1634990"/>
            <a:ext cx="18654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Germany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00" name="Google Shape;2300;p46"/>
          <p:cNvSpPr txBox="1">
            <a:spLocks noGrp="1"/>
          </p:cNvSpPr>
          <p:nvPr>
            <p:ph type="subTitle" idx="3"/>
          </p:nvPr>
        </p:nvSpPr>
        <p:spPr>
          <a:xfrm>
            <a:off x="1636776" y="2256568"/>
            <a:ext cx="18654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Netherlands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01" name="Google Shape;2301;p46"/>
          <p:cNvSpPr/>
          <p:nvPr/>
        </p:nvSpPr>
        <p:spPr>
          <a:xfrm>
            <a:off x="3770875" y="2765825"/>
            <a:ext cx="1602300" cy="23778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2" name="Google Shape;2302;p46"/>
          <p:cNvSpPr/>
          <p:nvPr/>
        </p:nvSpPr>
        <p:spPr>
          <a:xfrm>
            <a:off x="5775650" y="3873425"/>
            <a:ext cx="1602300" cy="12702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3" name="Google Shape;2303;p46"/>
          <p:cNvSpPr/>
          <p:nvPr/>
        </p:nvSpPr>
        <p:spPr>
          <a:xfrm>
            <a:off x="1766100" y="3386650"/>
            <a:ext cx="1602300" cy="17571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04" name="Google Shape;2304;p46"/>
          <p:cNvGrpSpPr/>
          <p:nvPr/>
        </p:nvGrpSpPr>
        <p:grpSpPr>
          <a:xfrm>
            <a:off x="2379456" y="1848598"/>
            <a:ext cx="375591" cy="374060"/>
            <a:chOff x="-42062025" y="2316000"/>
            <a:chExt cx="319000" cy="317700"/>
          </a:xfrm>
        </p:grpSpPr>
        <p:sp>
          <p:nvSpPr>
            <p:cNvPr id="2305" name="Google Shape;2305;p46"/>
            <p:cNvSpPr/>
            <p:nvPr/>
          </p:nvSpPr>
          <p:spPr>
            <a:xfrm>
              <a:off x="-41965150" y="2477075"/>
              <a:ext cx="124475" cy="112675"/>
            </a:xfrm>
            <a:custGeom>
              <a:avLst/>
              <a:gdLst/>
              <a:ahLst/>
              <a:cxnLst/>
              <a:rect l="l" t="t" r="r" b="b"/>
              <a:pathLst>
                <a:path w="4979" h="4507" extrusionOk="0">
                  <a:moveTo>
                    <a:pt x="2521" y="1371"/>
                  </a:moveTo>
                  <a:lnTo>
                    <a:pt x="2773" y="1812"/>
                  </a:lnTo>
                  <a:cubicBezTo>
                    <a:pt x="2836" y="1938"/>
                    <a:pt x="2931" y="2001"/>
                    <a:pt x="3088" y="2064"/>
                  </a:cubicBezTo>
                  <a:lnTo>
                    <a:pt x="3592" y="2127"/>
                  </a:lnTo>
                  <a:lnTo>
                    <a:pt x="3151" y="2473"/>
                  </a:lnTo>
                  <a:cubicBezTo>
                    <a:pt x="3088" y="2568"/>
                    <a:pt x="2994" y="2725"/>
                    <a:pt x="3057" y="2851"/>
                  </a:cubicBezTo>
                  <a:lnTo>
                    <a:pt x="3120" y="3355"/>
                  </a:lnTo>
                  <a:lnTo>
                    <a:pt x="2679" y="3103"/>
                  </a:lnTo>
                  <a:cubicBezTo>
                    <a:pt x="2631" y="3072"/>
                    <a:pt x="2568" y="3056"/>
                    <a:pt x="2501" y="3056"/>
                  </a:cubicBezTo>
                  <a:cubicBezTo>
                    <a:pt x="2434" y="3056"/>
                    <a:pt x="2364" y="3072"/>
                    <a:pt x="2301" y="3103"/>
                  </a:cubicBezTo>
                  <a:lnTo>
                    <a:pt x="1860" y="3355"/>
                  </a:lnTo>
                  <a:lnTo>
                    <a:pt x="1954" y="2851"/>
                  </a:lnTo>
                  <a:cubicBezTo>
                    <a:pt x="1986" y="2725"/>
                    <a:pt x="1891" y="2568"/>
                    <a:pt x="1828" y="2473"/>
                  </a:cubicBezTo>
                  <a:lnTo>
                    <a:pt x="1481" y="2127"/>
                  </a:lnTo>
                  <a:lnTo>
                    <a:pt x="1986" y="2064"/>
                  </a:lnTo>
                  <a:cubicBezTo>
                    <a:pt x="2112" y="2064"/>
                    <a:pt x="2206" y="1938"/>
                    <a:pt x="2301" y="1812"/>
                  </a:cubicBezTo>
                  <a:lnTo>
                    <a:pt x="2521" y="1371"/>
                  </a:lnTo>
                  <a:close/>
                  <a:moveTo>
                    <a:pt x="2474" y="0"/>
                  </a:moveTo>
                  <a:cubicBezTo>
                    <a:pt x="2332" y="0"/>
                    <a:pt x="2190" y="79"/>
                    <a:pt x="2112" y="236"/>
                  </a:cubicBezTo>
                  <a:lnTo>
                    <a:pt x="1576" y="1276"/>
                  </a:lnTo>
                  <a:lnTo>
                    <a:pt x="473" y="1434"/>
                  </a:lnTo>
                  <a:cubicBezTo>
                    <a:pt x="127" y="1465"/>
                    <a:pt x="1" y="1906"/>
                    <a:pt x="253" y="2127"/>
                  </a:cubicBezTo>
                  <a:lnTo>
                    <a:pt x="1040" y="2914"/>
                  </a:lnTo>
                  <a:lnTo>
                    <a:pt x="851" y="4017"/>
                  </a:lnTo>
                  <a:cubicBezTo>
                    <a:pt x="802" y="4291"/>
                    <a:pt x="1028" y="4506"/>
                    <a:pt x="1249" y="4506"/>
                  </a:cubicBezTo>
                  <a:cubicBezTo>
                    <a:pt x="1308" y="4506"/>
                    <a:pt x="1366" y="4491"/>
                    <a:pt x="1418" y="4458"/>
                  </a:cubicBezTo>
                  <a:lnTo>
                    <a:pt x="2427" y="3954"/>
                  </a:lnTo>
                  <a:lnTo>
                    <a:pt x="3403" y="4458"/>
                  </a:lnTo>
                  <a:cubicBezTo>
                    <a:pt x="3465" y="4489"/>
                    <a:pt x="3528" y="4503"/>
                    <a:pt x="3589" y="4503"/>
                  </a:cubicBezTo>
                  <a:cubicBezTo>
                    <a:pt x="3839" y="4503"/>
                    <a:pt x="4052" y="4270"/>
                    <a:pt x="4002" y="4017"/>
                  </a:cubicBezTo>
                  <a:lnTo>
                    <a:pt x="3781" y="2914"/>
                  </a:lnTo>
                  <a:lnTo>
                    <a:pt x="4569" y="2127"/>
                  </a:lnTo>
                  <a:cubicBezTo>
                    <a:pt x="4978" y="1906"/>
                    <a:pt x="4821" y="1465"/>
                    <a:pt x="4474" y="1434"/>
                  </a:cubicBezTo>
                  <a:lnTo>
                    <a:pt x="3372" y="1276"/>
                  </a:lnTo>
                  <a:lnTo>
                    <a:pt x="2836" y="236"/>
                  </a:lnTo>
                  <a:cubicBezTo>
                    <a:pt x="2757" y="79"/>
                    <a:pt x="2616" y="0"/>
                    <a:pt x="24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46"/>
            <p:cNvSpPr/>
            <p:nvPr/>
          </p:nvSpPr>
          <p:spPr>
            <a:xfrm>
              <a:off x="-42062025" y="2316000"/>
              <a:ext cx="319000" cy="317700"/>
            </a:xfrm>
            <a:custGeom>
              <a:avLst/>
              <a:gdLst/>
              <a:ahLst/>
              <a:cxnLst/>
              <a:rect l="l" t="t" r="r" b="b"/>
              <a:pathLst>
                <a:path w="12760" h="12708" extrusionOk="0">
                  <a:moveTo>
                    <a:pt x="9610" y="851"/>
                  </a:moveTo>
                  <a:lnTo>
                    <a:pt x="8129" y="2615"/>
                  </a:lnTo>
                  <a:cubicBezTo>
                    <a:pt x="8097" y="2584"/>
                    <a:pt x="8034" y="2584"/>
                    <a:pt x="7940" y="2584"/>
                  </a:cubicBezTo>
                  <a:lnTo>
                    <a:pt x="4821" y="2584"/>
                  </a:lnTo>
                  <a:cubicBezTo>
                    <a:pt x="4758" y="2584"/>
                    <a:pt x="4726" y="2584"/>
                    <a:pt x="4632" y="2615"/>
                  </a:cubicBezTo>
                  <a:lnTo>
                    <a:pt x="3183" y="851"/>
                  </a:lnTo>
                  <a:close/>
                  <a:moveTo>
                    <a:pt x="7530" y="3371"/>
                  </a:moveTo>
                  <a:lnTo>
                    <a:pt x="6396" y="4726"/>
                  </a:lnTo>
                  <a:lnTo>
                    <a:pt x="5293" y="3371"/>
                  </a:lnTo>
                  <a:close/>
                  <a:moveTo>
                    <a:pt x="10555" y="1009"/>
                  </a:moveTo>
                  <a:lnTo>
                    <a:pt x="11783" y="2237"/>
                  </a:lnTo>
                  <a:lnTo>
                    <a:pt x="8759" y="5923"/>
                  </a:lnTo>
                  <a:cubicBezTo>
                    <a:pt x="8255" y="5545"/>
                    <a:pt x="7719" y="5262"/>
                    <a:pt x="7121" y="5136"/>
                  </a:cubicBezTo>
                  <a:lnTo>
                    <a:pt x="10555" y="1009"/>
                  </a:lnTo>
                  <a:close/>
                  <a:moveTo>
                    <a:pt x="2269" y="1040"/>
                  </a:moveTo>
                  <a:lnTo>
                    <a:pt x="5703" y="5199"/>
                  </a:lnTo>
                  <a:cubicBezTo>
                    <a:pt x="5104" y="5293"/>
                    <a:pt x="4506" y="5545"/>
                    <a:pt x="4033" y="5986"/>
                  </a:cubicBezTo>
                  <a:cubicBezTo>
                    <a:pt x="3214" y="4947"/>
                    <a:pt x="1040" y="2269"/>
                    <a:pt x="1040" y="2269"/>
                  </a:cubicBezTo>
                  <a:lnTo>
                    <a:pt x="2269" y="1040"/>
                  </a:lnTo>
                  <a:close/>
                  <a:moveTo>
                    <a:pt x="6349" y="5978"/>
                  </a:moveTo>
                  <a:cubicBezTo>
                    <a:pt x="7097" y="5978"/>
                    <a:pt x="7845" y="6254"/>
                    <a:pt x="8412" y="6805"/>
                  </a:cubicBezTo>
                  <a:lnTo>
                    <a:pt x="8538" y="6932"/>
                  </a:lnTo>
                  <a:cubicBezTo>
                    <a:pt x="8633" y="7026"/>
                    <a:pt x="8727" y="7152"/>
                    <a:pt x="8822" y="7278"/>
                  </a:cubicBezTo>
                  <a:cubicBezTo>
                    <a:pt x="9452" y="8097"/>
                    <a:pt x="9484" y="9168"/>
                    <a:pt x="9137" y="10082"/>
                  </a:cubicBezTo>
                  <a:cubicBezTo>
                    <a:pt x="8662" y="11199"/>
                    <a:pt x="7524" y="11885"/>
                    <a:pt x="6358" y="11885"/>
                  </a:cubicBezTo>
                  <a:cubicBezTo>
                    <a:pt x="5978" y="11885"/>
                    <a:pt x="5595" y="11812"/>
                    <a:pt x="5230" y="11657"/>
                  </a:cubicBezTo>
                  <a:cubicBezTo>
                    <a:pt x="3340" y="10870"/>
                    <a:pt x="2805" y="8412"/>
                    <a:pt x="4159" y="6932"/>
                  </a:cubicBezTo>
                  <a:lnTo>
                    <a:pt x="4285" y="6805"/>
                  </a:lnTo>
                  <a:cubicBezTo>
                    <a:pt x="4852" y="6254"/>
                    <a:pt x="5601" y="5978"/>
                    <a:pt x="6349" y="5978"/>
                  </a:cubicBezTo>
                  <a:close/>
                  <a:moveTo>
                    <a:pt x="2269" y="0"/>
                  </a:moveTo>
                  <a:cubicBezTo>
                    <a:pt x="2143" y="0"/>
                    <a:pt x="2048" y="32"/>
                    <a:pt x="1954" y="95"/>
                  </a:cubicBezTo>
                  <a:lnTo>
                    <a:pt x="158" y="1922"/>
                  </a:lnTo>
                  <a:cubicBezTo>
                    <a:pt x="1" y="2080"/>
                    <a:pt x="1" y="2300"/>
                    <a:pt x="95" y="2458"/>
                  </a:cubicBezTo>
                  <a:lnTo>
                    <a:pt x="3372" y="6522"/>
                  </a:lnTo>
                  <a:cubicBezTo>
                    <a:pt x="1985" y="8255"/>
                    <a:pt x="2395" y="10807"/>
                    <a:pt x="4254" y="12035"/>
                  </a:cubicBezTo>
                  <a:cubicBezTo>
                    <a:pt x="4911" y="12489"/>
                    <a:pt x="5659" y="12708"/>
                    <a:pt x="6397" y="12708"/>
                  </a:cubicBezTo>
                  <a:cubicBezTo>
                    <a:pt x="7606" y="12708"/>
                    <a:pt x="8791" y="12122"/>
                    <a:pt x="9515" y="11027"/>
                  </a:cubicBezTo>
                  <a:cubicBezTo>
                    <a:pt x="10429" y="9641"/>
                    <a:pt x="10397" y="7814"/>
                    <a:pt x="9326" y="6522"/>
                  </a:cubicBezTo>
                  <a:lnTo>
                    <a:pt x="12634" y="2458"/>
                  </a:lnTo>
                  <a:cubicBezTo>
                    <a:pt x="12760" y="2300"/>
                    <a:pt x="12760" y="2080"/>
                    <a:pt x="12603" y="1922"/>
                  </a:cubicBezTo>
                  <a:lnTo>
                    <a:pt x="10775" y="95"/>
                  </a:lnTo>
                  <a:cubicBezTo>
                    <a:pt x="10712" y="32"/>
                    <a:pt x="10555" y="0"/>
                    <a:pt x="10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7" name="Google Shape;2307;p46"/>
          <p:cNvGrpSpPr/>
          <p:nvPr/>
        </p:nvGrpSpPr>
        <p:grpSpPr>
          <a:xfrm>
            <a:off x="4384259" y="1228693"/>
            <a:ext cx="375591" cy="372824"/>
            <a:chOff x="-40171725" y="2705875"/>
            <a:chExt cx="319000" cy="316650"/>
          </a:xfrm>
        </p:grpSpPr>
        <p:sp>
          <p:nvSpPr>
            <p:cNvPr id="2308" name="Google Shape;2308;p46"/>
            <p:cNvSpPr/>
            <p:nvPr/>
          </p:nvSpPr>
          <p:spPr>
            <a:xfrm>
              <a:off x="-40068550" y="2788575"/>
              <a:ext cx="48075" cy="58775"/>
            </a:xfrm>
            <a:custGeom>
              <a:avLst/>
              <a:gdLst/>
              <a:ahLst/>
              <a:cxnLst/>
              <a:rect l="l" t="t" r="r" b="b"/>
              <a:pathLst>
                <a:path w="1923" h="2351" extrusionOk="0">
                  <a:moveTo>
                    <a:pt x="442" y="0"/>
                  </a:moveTo>
                  <a:cubicBezTo>
                    <a:pt x="190" y="0"/>
                    <a:pt x="1" y="158"/>
                    <a:pt x="32" y="410"/>
                  </a:cubicBezTo>
                  <a:cubicBezTo>
                    <a:pt x="32" y="1261"/>
                    <a:pt x="505" y="1985"/>
                    <a:pt x="1261" y="2300"/>
                  </a:cubicBezTo>
                  <a:cubicBezTo>
                    <a:pt x="1322" y="2335"/>
                    <a:pt x="1386" y="2351"/>
                    <a:pt x="1448" y="2351"/>
                  </a:cubicBezTo>
                  <a:cubicBezTo>
                    <a:pt x="1607" y="2351"/>
                    <a:pt x="1751" y="2247"/>
                    <a:pt x="1796" y="2111"/>
                  </a:cubicBezTo>
                  <a:cubicBezTo>
                    <a:pt x="1922" y="1891"/>
                    <a:pt x="1796" y="1639"/>
                    <a:pt x="1607" y="1576"/>
                  </a:cubicBezTo>
                  <a:cubicBezTo>
                    <a:pt x="1135" y="1355"/>
                    <a:pt x="851" y="945"/>
                    <a:pt x="851" y="410"/>
                  </a:cubicBezTo>
                  <a:cubicBezTo>
                    <a:pt x="851" y="189"/>
                    <a:pt x="662" y="0"/>
                    <a:pt x="4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46"/>
            <p:cNvSpPr/>
            <p:nvPr/>
          </p:nvSpPr>
          <p:spPr>
            <a:xfrm>
              <a:off x="-40171725" y="2705875"/>
              <a:ext cx="319000" cy="316650"/>
            </a:xfrm>
            <a:custGeom>
              <a:avLst/>
              <a:gdLst/>
              <a:ahLst/>
              <a:cxnLst/>
              <a:rect l="l" t="t" r="r" b="b"/>
              <a:pathLst>
                <a:path w="12760" h="12666" extrusionOk="0">
                  <a:moveTo>
                    <a:pt x="2489" y="1639"/>
                  </a:moveTo>
                  <a:lnTo>
                    <a:pt x="2489" y="3718"/>
                  </a:lnTo>
                  <a:cubicBezTo>
                    <a:pt x="2489" y="4127"/>
                    <a:pt x="2552" y="4506"/>
                    <a:pt x="2678" y="4884"/>
                  </a:cubicBezTo>
                  <a:cubicBezTo>
                    <a:pt x="1639" y="4600"/>
                    <a:pt x="820" y="3623"/>
                    <a:pt x="820" y="2458"/>
                  </a:cubicBezTo>
                  <a:lnTo>
                    <a:pt x="820" y="2048"/>
                  </a:lnTo>
                  <a:cubicBezTo>
                    <a:pt x="820" y="1796"/>
                    <a:pt x="1009" y="1639"/>
                    <a:pt x="1261" y="1639"/>
                  </a:cubicBezTo>
                  <a:close/>
                  <a:moveTo>
                    <a:pt x="11500" y="1639"/>
                  </a:moveTo>
                  <a:cubicBezTo>
                    <a:pt x="11720" y="1639"/>
                    <a:pt x="11878" y="1828"/>
                    <a:pt x="11878" y="2048"/>
                  </a:cubicBezTo>
                  <a:lnTo>
                    <a:pt x="11878" y="2426"/>
                  </a:lnTo>
                  <a:cubicBezTo>
                    <a:pt x="11878" y="3623"/>
                    <a:pt x="11090" y="4569"/>
                    <a:pt x="10019" y="4884"/>
                  </a:cubicBezTo>
                  <a:cubicBezTo>
                    <a:pt x="10145" y="4506"/>
                    <a:pt x="10240" y="4127"/>
                    <a:pt x="10240" y="3718"/>
                  </a:cubicBezTo>
                  <a:lnTo>
                    <a:pt x="10240" y="1639"/>
                  </a:lnTo>
                  <a:close/>
                  <a:moveTo>
                    <a:pt x="9389" y="788"/>
                  </a:moveTo>
                  <a:lnTo>
                    <a:pt x="9389" y="3686"/>
                  </a:lnTo>
                  <a:cubicBezTo>
                    <a:pt x="9389" y="4789"/>
                    <a:pt x="8759" y="5860"/>
                    <a:pt x="7656" y="6333"/>
                  </a:cubicBezTo>
                  <a:cubicBezTo>
                    <a:pt x="7247" y="6522"/>
                    <a:pt x="6932" y="6963"/>
                    <a:pt x="6932" y="7467"/>
                  </a:cubicBezTo>
                  <a:cubicBezTo>
                    <a:pt x="6932" y="7467"/>
                    <a:pt x="6932" y="7908"/>
                    <a:pt x="7026" y="8507"/>
                  </a:cubicBezTo>
                  <a:cubicBezTo>
                    <a:pt x="7121" y="8759"/>
                    <a:pt x="7247" y="9074"/>
                    <a:pt x="7341" y="9357"/>
                  </a:cubicBezTo>
                  <a:lnTo>
                    <a:pt x="5356" y="9357"/>
                  </a:lnTo>
                  <a:cubicBezTo>
                    <a:pt x="5671" y="8759"/>
                    <a:pt x="5766" y="8066"/>
                    <a:pt x="5766" y="7498"/>
                  </a:cubicBezTo>
                  <a:cubicBezTo>
                    <a:pt x="5766" y="6994"/>
                    <a:pt x="5451" y="6553"/>
                    <a:pt x="5041" y="6364"/>
                  </a:cubicBezTo>
                  <a:cubicBezTo>
                    <a:pt x="4569" y="6144"/>
                    <a:pt x="4128" y="5766"/>
                    <a:pt x="3813" y="5293"/>
                  </a:cubicBezTo>
                  <a:cubicBezTo>
                    <a:pt x="3498" y="4821"/>
                    <a:pt x="3340" y="4285"/>
                    <a:pt x="3340" y="3686"/>
                  </a:cubicBezTo>
                  <a:lnTo>
                    <a:pt x="3340" y="788"/>
                  </a:lnTo>
                  <a:close/>
                  <a:moveTo>
                    <a:pt x="8696" y="10176"/>
                  </a:moveTo>
                  <a:lnTo>
                    <a:pt x="9263" y="11846"/>
                  </a:lnTo>
                  <a:lnTo>
                    <a:pt x="3498" y="11846"/>
                  </a:lnTo>
                  <a:lnTo>
                    <a:pt x="4033" y="10176"/>
                  </a:lnTo>
                  <a:close/>
                  <a:moveTo>
                    <a:pt x="2930" y="0"/>
                  </a:moveTo>
                  <a:cubicBezTo>
                    <a:pt x="2710" y="0"/>
                    <a:pt x="2552" y="189"/>
                    <a:pt x="2552" y="410"/>
                  </a:cubicBezTo>
                  <a:lnTo>
                    <a:pt x="2552" y="851"/>
                  </a:lnTo>
                  <a:lnTo>
                    <a:pt x="1324" y="851"/>
                  </a:lnTo>
                  <a:cubicBezTo>
                    <a:pt x="1302" y="850"/>
                    <a:pt x="1280" y="850"/>
                    <a:pt x="1258" y="850"/>
                  </a:cubicBezTo>
                  <a:cubicBezTo>
                    <a:pt x="506" y="850"/>
                    <a:pt x="1" y="1374"/>
                    <a:pt x="1" y="2048"/>
                  </a:cubicBezTo>
                  <a:lnTo>
                    <a:pt x="1" y="2426"/>
                  </a:lnTo>
                  <a:cubicBezTo>
                    <a:pt x="1" y="4190"/>
                    <a:pt x="1355" y="5608"/>
                    <a:pt x="3088" y="5766"/>
                  </a:cubicBezTo>
                  <a:cubicBezTo>
                    <a:pt x="3498" y="6364"/>
                    <a:pt x="4033" y="6837"/>
                    <a:pt x="4726" y="7120"/>
                  </a:cubicBezTo>
                  <a:cubicBezTo>
                    <a:pt x="4884" y="7183"/>
                    <a:pt x="4947" y="7309"/>
                    <a:pt x="4947" y="7498"/>
                  </a:cubicBezTo>
                  <a:cubicBezTo>
                    <a:pt x="4947" y="8097"/>
                    <a:pt x="4726" y="8885"/>
                    <a:pt x="4348" y="9357"/>
                  </a:cubicBezTo>
                  <a:lnTo>
                    <a:pt x="3718" y="9357"/>
                  </a:lnTo>
                  <a:cubicBezTo>
                    <a:pt x="3529" y="9357"/>
                    <a:pt x="3372" y="9483"/>
                    <a:pt x="3340" y="9641"/>
                  </a:cubicBezTo>
                  <a:lnTo>
                    <a:pt x="2521" y="12130"/>
                  </a:lnTo>
                  <a:cubicBezTo>
                    <a:pt x="2426" y="12382"/>
                    <a:pt x="2615" y="12665"/>
                    <a:pt x="2899" y="12665"/>
                  </a:cubicBezTo>
                  <a:lnTo>
                    <a:pt x="9799" y="12665"/>
                  </a:lnTo>
                  <a:cubicBezTo>
                    <a:pt x="10082" y="12665"/>
                    <a:pt x="10271" y="12382"/>
                    <a:pt x="10177" y="12130"/>
                  </a:cubicBezTo>
                  <a:lnTo>
                    <a:pt x="9357" y="9641"/>
                  </a:lnTo>
                  <a:cubicBezTo>
                    <a:pt x="9326" y="9483"/>
                    <a:pt x="9168" y="9357"/>
                    <a:pt x="8979" y="9357"/>
                  </a:cubicBezTo>
                  <a:lnTo>
                    <a:pt x="8349" y="9357"/>
                  </a:lnTo>
                  <a:cubicBezTo>
                    <a:pt x="7971" y="8885"/>
                    <a:pt x="7751" y="8097"/>
                    <a:pt x="7751" y="7498"/>
                  </a:cubicBezTo>
                  <a:cubicBezTo>
                    <a:pt x="7751" y="7341"/>
                    <a:pt x="7877" y="7183"/>
                    <a:pt x="7971" y="7152"/>
                  </a:cubicBezTo>
                  <a:cubicBezTo>
                    <a:pt x="8601" y="6868"/>
                    <a:pt x="9200" y="6396"/>
                    <a:pt x="9610" y="5829"/>
                  </a:cubicBezTo>
                  <a:cubicBezTo>
                    <a:pt x="10901" y="5734"/>
                    <a:pt x="12004" y="4947"/>
                    <a:pt x="12476" y="3781"/>
                  </a:cubicBezTo>
                  <a:cubicBezTo>
                    <a:pt x="12760" y="3056"/>
                    <a:pt x="12760" y="2552"/>
                    <a:pt x="12760" y="2080"/>
                  </a:cubicBezTo>
                  <a:cubicBezTo>
                    <a:pt x="12760" y="1435"/>
                    <a:pt x="12221" y="850"/>
                    <a:pt x="11581" y="850"/>
                  </a:cubicBezTo>
                  <a:cubicBezTo>
                    <a:pt x="11565" y="850"/>
                    <a:pt x="11548" y="850"/>
                    <a:pt x="11531" y="851"/>
                  </a:cubicBezTo>
                  <a:lnTo>
                    <a:pt x="10271" y="851"/>
                  </a:lnTo>
                  <a:lnTo>
                    <a:pt x="10271" y="410"/>
                  </a:lnTo>
                  <a:cubicBezTo>
                    <a:pt x="10271" y="189"/>
                    <a:pt x="10082" y="0"/>
                    <a:pt x="98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0" name="Google Shape;2310;p46"/>
          <p:cNvGrpSpPr/>
          <p:nvPr/>
        </p:nvGrpSpPr>
        <p:grpSpPr>
          <a:xfrm>
            <a:off x="6406789" y="2367589"/>
            <a:ext cx="340034" cy="341579"/>
            <a:chOff x="-12199250" y="2530225"/>
            <a:chExt cx="352075" cy="353675"/>
          </a:xfrm>
        </p:grpSpPr>
        <p:sp>
          <p:nvSpPr>
            <p:cNvPr id="2311" name="Google Shape;2311;p46"/>
            <p:cNvSpPr/>
            <p:nvPr/>
          </p:nvSpPr>
          <p:spPr>
            <a:xfrm>
              <a:off x="-12055900" y="2530225"/>
              <a:ext cx="63025" cy="62250"/>
            </a:xfrm>
            <a:custGeom>
              <a:avLst/>
              <a:gdLst/>
              <a:ahLst/>
              <a:cxnLst/>
              <a:rect l="l" t="t" r="r" b="b"/>
              <a:pathLst>
                <a:path w="2521" h="2490" extrusionOk="0">
                  <a:moveTo>
                    <a:pt x="1292" y="883"/>
                  </a:moveTo>
                  <a:cubicBezTo>
                    <a:pt x="1512" y="883"/>
                    <a:pt x="1733" y="1072"/>
                    <a:pt x="1733" y="1292"/>
                  </a:cubicBezTo>
                  <a:cubicBezTo>
                    <a:pt x="1701" y="1513"/>
                    <a:pt x="1544" y="1702"/>
                    <a:pt x="1292" y="1702"/>
                  </a:cubicBezTo>
                  <a:cubicBezTo>
                    <a:pt x="1071" y="1702"/>
                    <a:pt x="914" y="1513"/>
                    <a:pt x="914" y="1292"/>
                  </a:cubicBezTo>
                  <a:cubicBezTo>
                    <a:pt x="914" y="1072"/>
                    <a:pt x="1103" y="883"/>
                    <a:pt x="1292" y="883"/>
                  </a:cubicBezTo>
                  <a:close/>
                  <a:moveTo>
                    <a:pt x="1260" y="1"/>
                  </a:moveTo>
                  <a:cubicBezTo>
                    <a:pt x="567" y="1"/>
                    <a:pt x="0" y="568"/>
                    <a:pt x="0" y="1261"/>
                  </a:cubicBezTo>
                  <a:cubicBezTo>
                    <a:pt x="0" y="1923"/>
                    <a:pt x="567" y="2490"/>
                    <a:pt x="1260" y="2490"/>
                  </a:cubicBezTo>
                  <a:cubicBezTo>
                    <a:pt x="1985" y="2490"/>
                    <a:pt x="2520" y="1923"/>
                    <a:pt x="2520" y="1261"/>
                  </a:cubicBezTo>
                  <a:cubicBezTo>
                    <a:pt x="2520" y="599"/>
                    <a:pt x="1985" y="1"/>
                    <a:pt x="12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46"/>
            <p:cNvSpPr/>
            <p:nvPr/>
          </p:nvSpPr>
          <p:spPr>
            <a:xfrm>
              <a:off x="-12116550" y="2592450"/>
              <a:ext cx="185900" cy="291450"/>
            </a:xfrm>
            <a:custGeom>
              <a:avLst/>
              <a:gdLst/>
              <a:ahLst/>
              <a:cxnLst/>
              <a:rect l="l" t="t" r="r" b="b"/>
              <a:pathLst>
                <a:path w="7436" h="11658" extrusionOk="0">
                  <a:moveTo>
                    <a:pt x="5135" y="851"/>
                  </a:moveTo>
                  <a:cubicBezTo>
                    <a:pt x="5388" y="1324"/>
                    <a:pt x="5419" y="1891"/>
                    <a:pt x="5230" y="2395"/>
                  </a:cubicBezTo>
                  <a:lnTo>
                    <a:pt x="3938" y="1765"/>
                  </a:lnTo>
                  <a:cubicBezTo>
                    <a:pt x="3875" y="1749"/>
                    <a:pt x="3812" y="1741"/>
                    <a:pt x="3749" y="1741"/>
                  </a:cubicBezTo>
                  <a:cubicBezTo>
                    <a:pt x="3686" y="1741"/>
                    <a:pt x="3623" y="1749"/>
                    <a:pt x="3560" y="1765"/>
                  </a:cubicBezTo>
                  <a:lnTo>
                    <a:pt x="2269" y="2395"/>
                  </a:lnTo>
                  <a:cubicBezTo>
                    <a:pt x="2048" y="1891"/>
                    <a:pt x="2080" y="1324"/>
                    <a:pt x="2300" y="851"/>
                  </a:cubicBezTo>
                  <a:close/>
                  <a:moveTo>
                    <a:pt x="4159" y="2742"/>
                  </a:moveTo>
                  <a:lnTo>
                    <a:pt x="4946" y="3151"/>
                  </a:lnTo>
                  <a:lnTo>
                    <a:pt x="4253" y="7530"/>
                  </a:lnTo>
                  <a:lnTo>
                    <a:pt x="3308" y="7530"/>
                  </a:lnTo>
                  <a:lnTo>
                    <a:pt x="2552" y="3151"/>
                  </a:lnTo>
                  <a:lnTo>
                    <a:pt x="3340" y="2742"/>
                  </a:lnTo>
                  <a:lnTo>
                    <a:pt x="3340" y="4569"/>
                  </a:lnTo>
                  <a:cubicBezTo>
                    <a:pt x="3340" y="4789"/>
                    <a:pt x="3529" y="5010"/>
                    <a:pt x="3718" y="5010"/>
                  </a:cubicBezTo>
                  <a:cubicBezTo>
                    <a:pt x="3970" y="5010"/>
                    <a:pt x="4159" y="4789"/>
                    <a:pt x="4159" y="4569"/>
                  </a:cubicBezTo>
                  <a:lnTo>
                    <a:pt x="4159" y="2742"/>
                  </a:lnTo>
                  <a:close/>
                  <a:moveTo>
                    <a:pt x="5388" y="8318"/>
                  </a:moveTo>
                  <a:cubicBezTo>
                    <a:pt x="5608" y="8318"/>
                    <a:pt x="5766" y="8507"/>
                    <a:pt x="5766" y="8727"/>
                  </a:cubicBezTo>
                  <a:lnTo>
                    <a:pt x="5766" y="9169"/>
                  </a:lnTo>
                  <a:lnTo>
                    <a:pt x="1638" y="9169"/>
                  </a:lnTo>
                  <a:lnTo>
                    <a:pt x="1638" y="8727"/>
                  </a:lnTo>
                  <a:cubicBezTo>
                    <a:pt x="1638" y="8507"/>
                    <a:pt x="1827" y="8318"/>
                    <a:pt x="2080" y="8318"/>
                  </a:cubicBezTo>
                  <a:close/>
                  <a:moveTo>
                    <a:pt x="6207" y="9956"/>
                  </a:moveTo>
                  <a:cubicBezTo>
                    <a:pt x="6459" y="9956"/>
                    <a:pt x="6616" y="10145"/>
                    <a:pt x="6616" y="10397"/>
                  </a:cubicBezTo>
                  <a:lnTo>
                    <a:pt x="6616" y="10838"/>
                  </a:lnTo>
                  <a:lnTo>
                    <a:pt x="819" y="10838"/>
                  </a:lnTo>
                  <a:lnTo>
                    <a:pt x="819" y="10397"/>
                  </a:lnTo>
                  <a:cubicBezTo>
                    <a:pt x="819" y="10145"/>
                    <a:pt x="1008" y="9956"/>
                    <a:pt x="1260" y="9956"/>
                  </a:cubicBezTo>
                  <a:close/>
                  <a:moveTo>
                    <a:pt x="2080" y="1"/>
                  </a:moveTo>
                  <a:cubicBezTo>
                    <a:pt x="1922" y="1"/>
                    <a:pt x="1796" y="64"/>
                    <a:pt x="1733" y="190"/>
                  </a:cubicBezTo>
                  <a:cubicBezTo>
                    <a:pt x="1134" y="1040"/>
                    <a:pt x="1134" y="2143"/>
                    <a:pt x="1670" y="3057"/>
                  </a:cubicBezTo>
                  <a:lnTo>
                    <a:pt x="2426" y="7530"/>
                  </a:lnTo>
                  <a:lnTo>
                    <a:pt x="2080" y="7530"/>
                  </a:lnTo>
                  <a:cubicBezTo>
                    <a:pt x="1418" y="7530"/>
                    <a:pt x="819" y="8066"/>
                    <a:pt x="819" y="8759"/>
                  </a:cubicBezTo>
                  <a:lnTo>
                    <a:pt x="819" y="9232"/>
                  </a:lnTo>
                  <a:cubicBezTo>
                    <a:pt x="347" y="9389"/>
                    <a:pt x="0" y="9862"/>
                    <a:pt x="0" y="10429"/>
                  </a:cubicBezTo>
                  <a:lnTo>
                    <a:pt x="0" y="11248"/>
                  </a:lnTo>
                  <a:cubicBezTo>
                    <a:pt x="0" y="11500"/>
                    <a:pt x="189" y="11657"/>
                    <a:pt x="378" y="11657"/>
                  </a:cubicBezTo>
                  <a:lnTo>
                    <a:pt x="6994" y="11657"/>
                  </a:lnTo>
                  <a:cubicBezTo>
                    <a:pt x="7246" y="11657"/>
                    <a:pt x="7435" y="11437"/>
                    <a:pt x="7435" y="11248"/>
                  </a:cubicBezTo>
                  <a:lnTo>
                    <a:pt x="7435" y="10429"/>
                  </a:lnTo>
                  <a:cubicBezTo>
                    <a:pt x="7435" y="9862"/>
                    <a:pt x="7089" y="9452"/>
                    <a:pt x="6616" y="9232"/>
                  </a:cubicBezTo>
                  <a:lnTo>
                    <a:pt x="6616" y="8759"/>
                  </a:lnTo>
                  <a:cubicBezTo>
                    <a:pt x="6616" y="8066"/>
                    <a:pt x="6049" y="7530"/>
                    <a:pt x="5388" y="7530"/>
                  </a:cubicBezTo>
                  <a:lnTo>
                    <a:pt x="5041" y="7530"/>
                  </a:lnTo>
                  <a:lnTo>
                    <a:pt x="5766" y="3057"/>
                  </a:lnTo>
                  <a:cubicBezTo>
                    <a:pt x="6333" y="2206"/>
                    <a:pt x="6301" y="1072"/>
                    <a:pt x="5734" y="190"/>
                  </a:cubicBezTo>
                  <a:cubicBezTo>
                    <a:pt x="5671" y="64"/>
                    <a:pt x="5545" y="1"/>
                    <a:pt x="53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46"/>
            <p:cNvSpPr/>
            <p:nvPr/>
          </p:nvSpPr>
          <p:spPr>
            <a:xfrm>
              <a:off x="-11950375" y="2633400"/>
              <a:ext cx="103200" cy="102425"/>
            </a:xfrm>
            <a:custGeom>
              <a:avLst/>
              <a:gdLst/>
              <a:ahLst/>
              <a:cxnLst/>
              <a:rect l="l" t="t" r="r" b="b"/>
              <a:pathLst>
                <a:path w="4128" h="4097" extrusionOk="0">
                  <a:moveTo>
                    <a:pt x="2017" y="1324"/>
                  </a:moveTo>
                  <a:lnTo>
                    <a:pt x="2206" y="1671"/>
                  </a:lnTo>
                  <a:cubicBezTo>
                    <a:pt x="2238" y="1734"/>
                    <a:pt x="2332" y="1828"/>
                    <a:pt x="2395" y="1860"/>
                  </a:cubicBezTo>
                  <a:lnTo>
                    <a:pt x="2742" y="2049"/>
                  </a:lnTo>
                  <a:lnTo>
                    <a:pt x="2395" y="2269"/>
                  </a:lnTo>
                  <a:cubicBezTo>
                    <a:pt x="2332" y="2301"/>
                    <a:pt x="2238" y="2364"/>
                    <a:pt x="2206" y="2458"/>
                  </a:cubicBezTo>
                  <a:lnTo>
                    <a:pt x="2017" y="2805"/>
                  </a:lnTo>
                  <a:lnTo>
                    <a:pt x="1797" y="2458"/>
                  </a:lnTo>
                  <a:cubicBezTo>
                    <a:pt x="1765" y="2364"/>
                    <a:pt x="1702" y="2301"/>
                    <a:pt x="1607" y="2269"/>
                  </a:cubicBezTo>
                  <a:lnTo>
                    <a:pt x="1261" y="2049"/>
                  </a:lnTo>
                  <a:lnTo>
                    <a:pt x="1607" y="1860"/>
                  </a:lnTo>
                  <a:cubicBezTo>
                    <a:pt x="1702" y="1828"/>
                    <a:pt x="1765" y="1734"/>
                    <a:pt x="1797" y="1671"/>
                  </a:cubicBezTo>
                  <a:lnTo>
                    <a:pt x="2017" y="1324"/>
                  </a:lnTo>
                  <a:close/>
                  <a:moveTo>
                    <a:pt x="2049" y="1"/>
                  </a:moveTo>
                  <a:cubicBezTo>
                    <a:pt x="1891" y="1"/>
                    <a:pt x="1734" y="95"/>
                    <a:pt x="1702" y="253"/>
                  </a:cubicBezTo>
                  <a:lnTo>
                    <a:pt x="1229" y="1230"/>
                  </a:lnTo>
                  <a:lnTo>
                    <a:pt x="221" y="1702"/>
                  </a:lnTo>
                  <a:cubicBezTo>
                    <a:pt x="64" y="1797"/>
                    <a:pt x="1" y="1891"/>
                    <a:pt x="1" y="2049"/>
                  </a:cubicBezTo>
                  <a:cubicBezTo>
                    <a:pt x="1" y="2206"/>
                    <a:pt x="64" y="2364"/>
                    <a:pt x="221" y="2427"/>
                  </a:cubicBezTo>
                  <a:lnTo>
                    <a:pt x="1229" y="2899"/>
                  </a:lnTo>
                  <a:lnTo>
                    <a:pt x="1702" y="3876"/>
                  </a:lnTo>
                  <a:cubicBezTo>
                    <a:pt x="1765" y="4034"/>
                    <a:pt x="1891" y="4097"/>
                    <a:pt x="2049" y="4097"/>
                  </a:cubicBezTo>
                  <a:cubicBezTo>
                    <a:pt x="2206" y="4097"/>
                    <a:pt x="2364" y="4034"/>
                    <a:pt x="2395" y="3876"/>
                  </a:cubicBezTo>
                  <a:lnTo>
                    <a:pt x="2868" y="2899"/>
                  </a:lnTo>
                  <a:lnTo>
                    <a:pt x="3907" y="2427"/>
                  </a:lnTo>
                  <a:cubicBezTo>
                    <a:pt x="4065" y="2332"/>
                    <a:pt x="4128" y="2206"/>
                    <a:pt x="4128" y="2049"/>
                  </a:cubicBezTo>
                  <a:cubicBezTo>
                    <a:pt x="4128" y="1891"/>
                    <a:pt x="4065" y="1734"/>
                    <a:pt x="3907" y="1702"/>
                  </a:cubicBezTo>
                  <a:lnTo>
                    <a:pt x="2868" y="1230"/>
                  </a:lnTo>
                  <a:lnTo>
                    <a:pt x="2395" y="253"/>
                  </a:lnTo>
                  <a:cubicBezTo>
                    <a:pt x="2332" y="95"/>
                    <a:pt x="2206" y="1"/>
                    <a:pt x="2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46"/>
            <p:cNvSpPr/>
            <p:nvPr/>
          </p:nvSpPr>
          <p:spPr>
            <a:xfrm>
              <a:off x="-12199250" y="2633400"/>
              <a:ext cx="103200" cy="102425"/>
            </a:xfrm>
            <a:custGeom>
              <a:avLst/>
              <a:gdLst/>
              <a:ahLst/>
              <a:cxnLst/>
              <a:rect l="l" t="t" r="r" b="b"/>
              <a:pathLst>
                <a:path w="4128" h="4097" extrusionOk="0">
                  <a:moveTo>
                    <a:pt x="2048" y="1324"/>
                  </a:moveTo>
                  <a:lnTo>
                    <a:pt x="2237" y="1671"/>
                  </a:lnTo>
                  <a:cubicBezTo>
                    <a:pt x="2269" y="1734"/>
                    <a:pt x="2363" y="1828"/>
                    <a:pt x="2426" y="1860"/>
                  </a:cubicBezTo>
                  <a:lnTo>
                    <a:pt x="2804" y="2049"/>
                  </a:lnTo>
                  <a:lnTo>
                    <a:pt x="2426" y="2269"/>
                  </a:lnTo>
                  <a:cubicBezTo>
                    <a:pt x="2363" y="2301"/>
                    <a:pt x="2269" y="2364"/>
                    <a:pt x="2237" y="2458"/>
                  </a:cubicBezTo>
                  <a:lnTo>
                    <a:pt x="2048" y="2805"/>
                  </a:lnTo>
                  <a:lnTo>
                    <a:pt x="1859" y="2458"/>
                  </a:lnTo>
                  <a:cubicBezTo>
                    <a:pt x="1796" y="2364"/>
                    <a:pt x="1733" y="2301"/>
                    <a:pt x="1638" y="2269"/>
                  </a:cubicBezTo>
                  <a:lnTo>
                    <a:pt x="1292" y="2049"/>
                  </a:lnTo>
                  <a:lnTo>
                    <a:pt x="1638" y="1860"/>
                  </a:lnTo>
                  <a:cubicBezTo>
                    <a:pt x="1733" y="1828"/>
                    <a:pt x="1796" y="1734"/>
                    <a:pt x="1859" y="1671"/>
                  </a:cubicBezTo>
                  <a:lnTo>
                    <a:pt x="2048" y="1324"/>
                  </a:lnTo>
                  <a:close/>
                  <a:moveTo>
                    <a:pt x="2079" y="1"/>
                  </a:moveTo>
                  <a:cubicBezTo>
                    <a:pt x="1922" y="1"/>
                    <a:pt x="1764" y="95"/>
                    <a:pt x="1733" y="253"/>
                  </a:cubicBezTo>
                  <a:lnTo>
                    <a:pt x="1260" y="1230"/>
                  </a:lnTo>
                  <a:lnTo>
                    <a:pt x="221" y="1702"/>
                  </a:lnTo>
                  <a:cubicBezTo>
                    <a:pt x="63" y="1797"/>
                    <a:pt x="0" y="1891"/>
                    <a:pt x="0" y="2049"/>
                  </a:cubicBezTo>
                  <a:cubicBezTo>
                    <a:pt x="0" y="2206"/>
                    <a:pt x="63" y="2364"/>
                    <a:pt x="221" y="2427"/>
                  </a:cubicBezTo>
                  <a:lnTo>
                    <a:pt x="1260" y="2899"/>
                  </a:lnTo>
                  <a:lnTo>
                    <a:pt x="1733" y="3876"/>
                  </a:lnTo>
                  <a:cubicBezTo>
                    <a:pt x="1796" y="4034"/>
                    <a:pt x="1922" y="4097"/>
                    <a:pt x="2079" y="4097"/>
                  </a:cubicBezTo>
                  <a:cubicBezTo>
                    <a:pt x="2237" y="4097"/>
                    <a:pt x="2395" y="4034"/>
                    <a:pt x="2426" y="3876"/>
                  </a:cubicBezTo>
                  <a:lnTo>
                    <a:pt x="2899" y="2899"/>
                  </a:lnTo>
                  <a:lnTo>
                    <a:pt x="3907" y="2427"/>
                  </a:lnTo>
                  <a:cubicBezTo>
                    <a:pt x="4033" y="2364"/>
                    <a:pt x="4127" y="2206"/>
                    <a:pt x="4127" y="2049"/>
                  </a:cubicBezTo>
                  <a:cubicBezTo>
                    <a:pt x="4127" y="1891"/>
                    <a:pt x="4033" y="1734"/>
                    <a:pt x="3907" y="1702"/>
                  </a:cubicBezTo>
                  <a:lnTo>
                    <a:pt x="2899" y="1230"/>
                  </a:lnTo>
                  <a:lnTo>
                    <a:pt x="2426" y="253"/>
                  </a:lnTo>
                  <a:cubicBezTo>
                    <a:pt x="2363" y="95"/>
                    <a:pt x="2237" y="1"/>
                    <a:pt x="20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5" name="Google Shape;2315;p46"/>
          <p:cNvSpPr txBox="1">
            <a:spLocks noGrp="1"/>
          </p:cNvSpPr>
          <p:nvPr>
            <p:ph type="subTitle" idx="5"/>
          </p:nvPr>
        </p:nvSpPr>
        <p:spPr>
          <a:xfrm>
            <a:off x="3639312" y="1978676"/>
            <a:ext cx="18654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316" name="Google Shape;2316;p46"/>
          <p:cNvSpPr txBox="1">
            <a:spLocks noGrp="1"/>
          </p:cNvSpPr>
          <p:nvPr>
            <p:ph type="subTitle" idx="6"/>
          </p:nvPr>
        </p:nvSpPr>
        <p:spPr>
          <a:xfrm>
            <a:off x="1636776" y="2599873"/>
            <a:ext cx="18654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1" name="Google Shape;2321;p47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watching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" name="Google Shape;2326;p48"/>
          <p:cNvSpPr txBox="1">
            <a:spLocks noGrp="1"/>
          </p:cNvSpPr>
          <p:nvPr>
            <p:ph type="title"/>
          </p:nvPr>
        </p:nvSpPr>
        <p:spPr>
          <a:xfrm>
            <a:off x="2624328" y="1121545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Q &amp; A</a:t>
            </a:r>
            <a:endParaRPr sz="10000"/>
          </a:p>
        </p:txBody>
      </p:sp>
      <p:sp>
        <p:nvSpPr>
          <p:cNvPr id="2327" name="Google Shape;2327;p48"/>
          <p:cNvSpPr txBox="1">
            <a:spLocks noGrp="1"/>
          </p:cNvSpPr>
          <p:nvPr>
            <p:ph type="subTitle" idx="1"/>
          </p:nvPr>
        </p:nvSpPr>
        <p:spPr>
          <a:xfrm>
            <a:off x="2933525" y="2699917"/>
            <a:ext cx="3276900" cy="8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7" name="Google Shape;1887;p34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88" name="Google Shape;1888;p34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4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4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4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4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4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4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4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4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4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4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4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4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4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4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4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4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4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4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4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4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4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4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4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4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4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4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4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4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4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4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4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4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4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4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4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4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4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4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4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4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4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4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4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4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4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4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4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4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4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4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4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4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4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4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4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4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4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4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4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4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4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4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4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4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4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4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4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4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4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4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4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4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4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4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4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4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4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4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4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4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4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4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4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4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4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4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4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4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4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4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4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4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4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4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4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4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4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4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4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4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4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4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4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4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4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4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4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4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4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4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4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4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4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4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4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4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4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4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4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4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4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4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4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4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4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4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4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4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4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4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4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4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4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4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4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4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4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4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4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4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4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4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4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4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4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4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4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4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4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4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4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4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4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4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4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4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4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4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4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4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4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4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4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4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4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4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4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4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4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4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4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4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4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7" name="Google Shape;2097;p34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098" name="Google Shape;2098;p34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099" name="Google Shape;2099;p34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34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1" name="Google Shape;2101;p34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02" name="Google Shape;2102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03" name="Google Shape;2103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04" name="Google Shape;2104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05" name="Google Shape;2105;p34"/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2106" name="Google Shape;2106;p34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07" name="Google Shape;2107;p34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34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9" name="Google Shape;2109;p34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0" name="Google Shape;2110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1" name="Google Shape;2111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3" name="Google Shape;2113;p34"/>
          <p:cNvGrpSpPr/>
          <p:nvPr/>
        </p:nvGrpSpPr>
        <p:grpSpPr>
          <a:xfrm>
            <a:off x="731647" y="2728277"/>
            <a:ext cx="635100" cy="734984"/>
            <a:chOff x="731647" y="2728277"/>
            <a:chExt cx="635100" cy="734984"/>
          </a:xfrm>
        </p:grpSpPr>
        <p:grpSp>
          <p:nvGrpSpPr>
            <p:cNvPr id="2114" name="Google Shape;2114;p34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15" name="Google Shape;2115;p34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34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7" name="Google Shape;2117;p34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18" name="Google Shape;2118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9" name="Google Shape;2119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1" name="Google Shape;2121;p34"/>
          <p:cNvGrpSpPr/>
          <p:nvPr/>
        </p:nvGrpSpPr>
        <p:grpSpPr>
          <a:xfrm>
            <a:off x="731647" y="3806675"/>
            <a:ext cx="635100" cy="734704"/>
            <a:chOff x="731647" y="3806675"/>
            <a:chExt cx="635100" cy="734704"/>
          </a:xfrm>
        </p:grpSpPr>
        <p:grpSp>
          <p:nvGrpSpPr>
            <p:cNvPr id="2122" name="Google Shape;2122;p34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23" name="Google Shape;2123;p34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" name="Google Shape;2124;p34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5" name="Google Shape;2125;p34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26" name="Google Shape;2126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7" name="Google Shape;2127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29" name="Google Shape;2129;p34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130" name="Google Shape;2130;p34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All the necessary steps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31" name="Google Shape;2131;p34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Pro</a:t>
            </a:r>
            <a:r>
              <a:rPr lang="en"/>
              <a:t>ject setup</a:t>
            </a:r>
            <a:endParaRPr/>
          </a:p>
        </p:txBody>
      </p:sp>
      <p:sp>
        <p:nvSpPr>
          <p:cNvPr id="2132" name="Google Shape;2132;p34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Collecting the data </a:t>
            </a:r>
            <a:endParaRPr/>
          </a:p>
        </p:txBody>
      </p:sp>
      <p:sp>
        <p:nvSpPr>
          <p:cNvPr id="2133" name="Google Shape;2133;p34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Our sources and methods we needed to collect the data</a:t>
            </a:r>
            <a:endParaRPr/>
          </a:p>
        </p:txBody>
      </p:sp>
      <p:sp>
        <p:nvSpPr>
          <p:cNvPr id="2134" name="Google Shape;2134;p34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</a:t>
            </a:r>
            <a:endParaRPr/>
          </a:p>
        </p:txBody>
      </p:sp>
      <p:sp>
        <p:nvSpPr>
          <p:cNvPr id="2135" name="Google Shape;2135;p34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main queries we use in mySQL</a:t>
            </a:r>
            <a:endParaRPr/>
          </a:p>
        </p:txBody>
      </p:sp>
      <p:sp>
        <p:nvSpPr>
          <p:cNvPr id="2136" name="Google Shape;2136;p34"/>
          <p:cNvSpPr txBox="1">
            <a:spLocks noGrp="1"/>
          </p:cNvSpPr>
          <p:nvPr>
            <p:ph type="subTitle" idx="7"/>
          </p:nvPr>
        </p:nvSpPr>
        <p:spPr>
          <a:xfrm>
            <a:off x="1664199" y="3666750"/>
            <a:ext cx="32286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the composite indicator</a:t>
            </a:r>
            <a:endParaRPr/>
          </a:p>
        </p:txBody>
      </p:sp>
      <p:sp>
        <p:nvSpPr>
          <p:cNvPr id="2137" name="Google Shape;2137;p34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138" name="Google Shape;2138;p34"/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39" name="Google Shape;2139;p34"/>
          <p:cNvSpPr txBox="1">
            <a:spLocks noGrp="1"/>
          </p:cNvSpPr>
          <p:nvPr>
            <p:ph type="title" idx="13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0" name="Google Shape;2140;p34"/>
          <p:cNvSpPr txBox="1">
            <a:spLocks noGrp="1"/>
          </p:cNvSpPr>
          <p:nvPr>
            <p:ph type="title" idx="14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41" name="Google Shape;2141;p34"/>
          <p:cNvSpPr txBox="1">
            <a:spLocks noGrp="1"/>
          </p:cNvSpPr>
          <p:nvPr>
            <p:ph type="title" idx="15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" name="Google Shape;2146;p35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7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Project setup</a:t>
            </a:r>
            <a:endParaRPr sz="4700"/>
          </a:p>
        </p:txBody>
      </p:sp>
      <p:sp>
        <p:nvSpPr>
          <p:cNvPr id="2147" name="Google Shape;2147;p35"/>
          <p:cNvSpPr txBox="1">
            <a:spLocks noGrp="1"/>
          </p:cNvSpPr>
          <p:nvPr>
            <p:ph type="title" idx="2"/>
          </p:nvPr>
        </p:nvSpPr>
        <p:spPr>
          <a:xfrm>
            <a:off x="2971800" y="11176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8" name="Google Shape;2148;p35"/>
          <p:cNvSpPr txBox="1">
            <a:spLocks noGrp="1"/>
          </p:cNvSpPr>
          <p:nvPr>
            <p:ph type="subTitle" idx="1"/>
          </p:nvPr>
        </p:nvSpPr>
        <p:spPr>
          <a:xfrm>
            <a:off x="3016800" y="3772932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3" name="Google Shape;2153;p36"/>
          <p:cNvGrpSpPr/>
          <p:nvPr/>
        </p:nvGrpSpPr>
        <p:grpSpPr>
          <a:xfrm>
            <a:off x="1204186" y="1818904"/>
            <a:ext cx="1679127" cy="1679127"/>
            <a:chOff x="3614228" y="234880"/>
            <a:chExt cx="1915500" cy="1915500"/>
          </a:xfrm>
        </p:grpSpPr>
        <p:sp>
          <p:nvSpPr>
            <p:cNvPr id="2154" name="Google Shape;2154;p36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36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6" name="Google Shape;2156;p36"/>
          <p:cNvSpPr txBox="1">
            <a:spLocks noGrp="1"/>
          </p:cNvSpPr>
          <p:nvPr>
            <p:ph type="title"/>
          </p:nvPr>
        </p:nvSpPr>
        <p:spPr>
          <a:xfrm>
            <a:off x="2167128" y="374649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a subject</a:t>
            </a:r>
            <a:endParaRPr/>
          </a:p>
        </p:txBody>
      </p:sp>
      <p:sp>
        <p:nvSpPr>
          <p:cNvPr id="2157" name="Google Shape;2157;p36"/>
          <p:cNvSpPr txBox="1">
            <a:spLocks noGrp="1"/>
          </p:cNvSpPr>
          <p:nvPr>
            <p:ph type="subTitle" idx="1"/>
          </p:nvPr>
        </p:nvSpPr>
        <p:spPr>
          <a:xfrm>
            <a:off x="5045425" y="3498025"/>
            <a:ext cx="1931400" cy="6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58" name="Google Shape;2158;p36"/>
          <p:cNvSpPr txBox="1"/>
          <p:nvPr/>
        </p:nvSpPr>
        <p:spPr>
          <a:xfrm>
            <a:off x="3389050" y="2011963"/>
            <a:ext cx="40974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494949"/>
                </a:solidFill>
              </a:rPr>
              <a:t>Employabilty : comparing the employability of differents countries</a:t>
            </a:r>
            <a:endParaRPr sz="2400" b="1">
              <a:solidFill>
                <a:srgbClr val="494949"/>
              </a:solidFill>
            </a:endParaRPr>
          </a:p>
        </p:txBody>
      </p:sp>
      <p:sp>
        <p:nvSpPr>
          <p:cNvPr id="2159" name="Google Shape;2159;p36"/>
          <p:cNvSpPr/>
          <p:nvPr/>
        </p:nvSpPr>
        <p:spPr>
          <a:xfrm>
            <a:off x="1649038" y="2202306"/>
            <a:ext cx="789419" cy="738886"/>
          </a:xfrm>
          <a:custGeom>
            <a:avLst/>
            <a:gdLst/>
            <a:ahLst/>
            <a:cxnLst/>
            <a:rect l="l" t="t" r="r" b="b"/>
            <a:pathLst>
              <a:path w="11815" h="11784" extrusionOk="0">
                <a:moveTo>
                  <a:pt x="5923" y="2080"/>
                </a:moveTo>
                <a:cubicBezTo>
                  <a:pt x="6459" y="2080"/>
                  <a:pt x="6932" y="2552"/>
                  <a:pt x="6932" y="3119"/>
                </a:cubicBezTo>
                <a:lnTo>
                  <a:pt x="6932" y="3466"/>
                </a:lnTo>
                <a:lnTo>
                  <a:pt x="4884" y="3466"/>
                </a:lnTo>
                <a:lnTo>
                  <a:pt x="4884" y="3119"/>
                </a:lnTo>
                <a:cubicBezTo>
                  <a:pt x="4884" y="2521"/>
                  <a:pt x="5356" y="2080"/>
                  <a:pt x="5923" y="2080"/>
                </a:cubicBezTo>
                <a:close/>
                <a:moveTo>
                  <a:pt x="5923" y="662"/>
                </a:moveTo>
                <a:cubicBezTo>
                  <a:pt x="7247" y="662"/>
                  <a:pt x="8349" y="1765"/>
                  <a:pt x="8349" y="3119"/>
                </a:cubicBezTo>
                <a:lnTo>
                  <a:pt x="8349" y="3466"/>
                </a:lnTo>
                <a:lnTo>
                  <a:pt x="7656" y="3466"/>
                </a:lnTo>
                <a:lnTo>
                  <a:pt x="7656" y="3119"/>
                </a:lnTo>
                <a:cubicBezTo>
                  <a:pt x="7656" y="2174"/>
                  <a:pt x="6869" y="1387"/>
                  <a:pt x="5923" y="1387"/>
                </a:cubicBezTo>
                <a:cubicBezTo>
                  <a:pt x="4978" y="1387"/>
                  <a:pt x="4191" y="2174"/>
                  <a:pt x="4191" y="3119"/>
                </a:cubicBezTo>
                <a:lnTo>
                  <a:pt x="4191" y="3466"/>
                </a:lnTo>
                <a:lnTo>
                  <a:pt x="3466" y="3466"/>
                </a:lnTo>
                <a:lnTo>
                  <a:pt x="3466" y="3119"/>
                </a:lnTo>
                <a:cubicBezTo>
                  <a:pt x="3466" y="1765"/>
                  <a:pt x="4569" y="662"/>
                  <a:pt x="5923" y="662"/>
                </a:cubicBezTo>
                <a:close/>
                <a:moveTo>
                  <a:pt x="1387" y="4191"/>
                </a:moveTo>
                <a:lnTo>
                  <a:pt x="1387" y="6742"/>
                </a:lnTo>
                <a:cubicBezTo>
                  <a:pt x="946" y="6490"/>
                  <a:pt x="662" y="6018"/>
                  <a:pt x="662" y="5545"/>
                </a:cubicBezTo>
                <a:lnTo>
                  <a:pt x="662" y="4537"/>
                </a:lnTo>
                <a:cubicBezTo>
                  <a:pt x="662" y="4348"/>
                  <a:pt x="820" y="4191"/>
                  <a:pt x="1040" y="4191"/>
                </a:cubicBezTo>
                <a:close/>
                <a:moveTo>
                  <a:pt x="10775" y="4128"/>
                </a:moveTo>
                <a:cubicBezTo>
                  <a:pt x="10996" y="4128"/>
                  <a:pt x="11153" y="4285"/>
                  <a:pt x="11153" y="4506"/>
                </a:cubicBezTo>
                <a:lnTo>
                  <a:pt x="11153" y="5545"/>
                </a:lnTo>
                <a:cubicBezTo>
                  <a:pt x="11153" y="6081"/>
                  <a:pt x="10870" y="6490"/>
                  <a:pt x="10429" y="6742"/>
                </a:cubicBezTo>
                <a:lnTo>
                  <a:pt x="10429" y="4128"/>
                </a:lnTo>
                <a:close/>
                <a:moveTo>
                  <a:pt x="8349" y="4191"/>
                </a:moveTo>
                <a:lnTo>
                  <a:pt x="8349" y="6931"/>
                </a:lnTo>
                <a:lnTo>
                  <a:pt x="3498" y="6931"/>
                </a:lnTo>
                <a:lnTo>
                  <a:pt x="3498" y="4191"/>
                </a:lnTo>
                <a:close/>
                <a:moveTo>
                  <a:pt x="6270" y="7593"/>
                </a:moveTo>
                <a:lnTo>
                  <a:pt x="6270" y="7971"/>
                </a:lnTo>
                <a:cubicBezTo>
                  <a:pt x="6270" y="8160"/>
                  <a:pt x="6112" y="8318"/>
                  <a:pt x="5923" y="8318"/>
                </a:cubicBezTo>
                <a:cubicBezTo>
                  <a:pt x="5703" y="8318"/>
                  <a:pt x="5545" y="8160"/>
                  <a:pt x="5545" y="7971"/>
                </a:cubicBezTo>
                <a:lnTo>
                  <a:pt x="5545" y="7593"/>
                </a:lnTo>
                <a:close/>
                <a:moveTo>
                  <a:pt x="662" y="7089"/>
                </a:moveTo>
                <a:cubicBezTo>
                  <a:pt x="883" y="7278"/>
                  <a:pt x="1103" y="7404"/>
                  <a:pt x="1387" y="7467"/>
                </a:cubicBezTo>
                <a:lnTo>
                  <a:pt x="1387" y="11153"/>
                </a:lnTo>
                <a:lnTo>
                  <a:pt x="1040" y="11153"/>
                </a:lnTo>
                <a:cubicBezTo>
                  <a:pt x="820" y="11153"/>
                  <a:pt x="662" y="10996"/>
                  <a:pt x="662" y="10807"/>
                </a:cubicBezTo>
                <a:lnTo>
                  <a:pt x="662" y="7089"/>
                </a:lnTo>
                <a:close/>
                <a:moveTo>
                  <a:pt x="2804" y="4191"/>
                </a:moveTo>
                <a:lnTo>
                  <a:pt x="2804" y="11153"/>
                </a:lnTo>
                <a:lnTo>
                  <a:pt x="2080" y="11153"/>
                </a:lnTo>
                <a:lnTo>
                  <a:pt x="2080" y="4191"/>
                </a:lnTo>
                <a:close/>
                <a:moveTo>
                  <a:pt x="8318" y="7656"/>
                </a:moveTo>
                <a:lnTo>
                  <a:pt x="8318" y="11153"/>
                </a:lnTo>
                <a:lnTo>
                  <a:pt x="3498" y="11153"/>
                </a:lnTo>
                <a:lnTo>
                  <a:pt x="3498" y="7656"/>
                </a:lnTo>
                <a:lnTo>
                  <a:pt x="4884" y="7656"/>
                </a:lnTo>
                <a:lnTo>
                  <a:pt x="4884" y="8003"/>
                </a:lnTo>
                <a:cubicBezTo>
                  <a:pt x="4884" y="8601"/>
                  <a:pt x="5356" y="9011"/>
                  <a:pt x="5923" y="9011"/>
                </a:cubicBezTo>
                <a:cubicBezTo>
                  <a:pt x="6459" y="9011"/>
                  <a:pt x="6932" y="8538"/>
                  <a:pt x="6932" y="8003"/>
                </a:cubicBezTo>
                <a:lnTo>
                  <a:pt x="6932" y="7656"/>
                </a:lnTo>
                <a:close/>
                <a:moveTo>
                  <a:pt x="9767" y="4191"/>
                </a:moveTo>
                <a:lnTo>
                  <a:pt x="9767" y="11153"/>
                </a:lnTo>
                <a:lnTo>
                  <a:pt x="9074" y="11153"/>
                </a:lnTo>
                <a:lnTo>
                  <a:pt x="9074" y="4191"/>
                </a:lnTo>
                <a:close/>
                <a:moveTo>
                  <a:pt x="11153" y="7120"/>
                </a:moveTo>
                <a:lnTo>
                  <a:pt x="11153" y="10807"/>
                </a:lnTo>
                <a:cubicBezTo>
                  <a:pt x="11153" y="10996"/>
                  <a:pt x="10996" y="11153"/>
                  <a:pt x="10807" y="11153"/>
                </a:cubicBezTo>
                <a:lnTo>
                  <a:pt x="10429" y="11153"/>
                </a:lnTo>
                <a:lnTo>
                  <a:pt x="10429" y="7530"/>
                </a:lnTo>
                <a:cubicBezTo>
                  <a:pt x="10712" y="7436"/>
                  <a:pt x="10964" y="7278"/>
                  <a:pt x="11153" y="7120"/>
                </a:cubicBezTo>
                <a:close/>
                <a:moveTo>
                  <a:pt x="5923" y="0"/>
                </a:moveTo>
                <a:cubicBezTo>
                  <a:pt x="4191" y="0"/>
                  <a:pt x="2804" y="1418"/>
                  <a:pt x="2804" y="3119"/>
                </a:cubicBezTo>
                <a:lnTo>
                  <a:pt x="2804" y="3466"/>
                </a:lnTo>
                <a:lnTo>
                  <a:pt x="1040" y="3466"/>
                </a:lnTo>
                <a:cubicBezTo>
                  <a:pt x="442" y="3466"/>
                  <a:pt x="1" y="3939"/>
                  <a:pt x="1" y="4474"/>
                </a:cubicBezTo>
                <a:lnTo>
                  <a:pt x="1" y="5514"/>
                </a:lnTo>
                <a:lnTo>
                  <a:pt x="1" y="10744"/>
                </a:lnTo>
                <a:cubicBezTo>
                  <a:pt x="1" y="11342"/>
                  <a:pt x="473" y="11783"/>
                  <a:pt x="1040" y="11783"/>
                </a:cubicBezTo>
                <a:lnTo>
                  <a:pt x="10807" y="11783"/>
                </a:lnTo>
                <a:cubicBezTo>
                  <a:pt x="11374" y="11783"/>
                  <a:pt x="11815" y="11311"/>
                  <a:pt x="11815" y="10744"/>
                </a:cubicBezTo>
                <a:lnTo>
                  <a:pt x="11815" y="5514"/>
                </a:lnTo>
                <a:lnTo>
                  <a:pt x="11815" y="4474"/>
                </a:lnTo>
                <a:cubicBezTo>
                  <a:pt x="11815" y="3939"/>
                  <a:pt x="11374" y="3466"/>
                  <a:pt x="10807" y="3466"/>
                </a:cubicBezTo>
                <a:lnTo>
                  <a:pt x="9011" y="3466"/>
                </a:lnTo>
                <a:lnTo>
                  <a:pt x="9011" y="3119"/>
                </a:lnTo>
                <a:cubicBezTo>
                  <a:pt x="9011" y="1387"/>
                  <a:pt x="7593" y="0"/>
                  <a:pt x="5923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4" name="Google Shape;2164;p37"/>
          <p:cNvGrpSpPr/>
          <p:nvPr/>
        </p:nvGrpSpPr>
        <p:grpSpPr>
          <a:xfrm>
            <a:off x="1819024" y="3893816"/>
            <a:ext cx="175013" cy="27000"/>
            <a:chOff x="5662375" y="212375"/>
            <a:chExt cx="175013" cy="27000"/>
          </a:xfrm>
        </p:grpSpPr>
        <p:sp>
          <p:nvSpPr>
            <p:cNvPr id="2165" name="Google Shape;2165;p3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6" name="Google Shape;2166;p3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7" name="Google Shape;2167;p3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68" name="Google Shape;2168;p37"/>
          <p:cNvGrpSpPr/>
          <p:nvPr/>
        </p:nvGrpSpPr>
        <p:grpSpPr>
          <a:xfrm>
            <a:off x="4484494" y="3893828"/>
            <a:ext cx="175013" cy="27000"/>
            <a:chOff x="5662375" y="212375"/>
            <a:chExt cx="175013" cy="27000"/>
          </a:xfrm>
        </p:grpSpPr>
        <p:sp>
          <p:nvSpPr>
            <p:cNvPr id="2169" name="Google Shape;2169;p3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0" name="Google Shape;2170;p3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1" name="Google Shape;2171;p3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72" name="Google Shape;2172;p37"/>
          <p:cNvGrpSpPr/>
          <p:nvPr/>
        </p:nvGrpSpPr>
        <p:grpSpPr>
          <a:xfrm>
            <a:off x="7149964" y="3893816"/>
            <a:ext cx="175013" cy="27000"/>
            <a:chOff x="5662375" y="212375"/>
            <a:chExt cx="175013" cy="27000"/>
          </a:xfrm>
        </p:grpSpPr>
        <p:sp>
          <p:nvSpPr>
            <p:cNvPr id="2173" name="Google Shape;2173;p3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4" name="Google Shape;2174;p3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5" name="Google Shape;2175;p3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76" name="Google Shape;2176;p37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 the project</a:t>
            </a:r>
            <a:endParaRPr/>
          </a:p>
        </p:txBody>
      </p:sp>
      <p:sp>
        <p:nvSpPr>
          <p:cNvPr id="2177" name="Google Shape;2177;p37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Decomposing the steps</a:t>
            </a:r>
            <a:endParaRPr/>
          </a:p>
        </p:txBody>
      </p:sp>
      <p:sp>
        <p:nvSpPr>
          <p:cNvPr id="2178" name="Google Shape;2178;p37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Jira </a:t>
            </a:r>
            <a:endParaRPr/>
          </a:p>
        </p:txBody>
      </p:sp>
      <p:sp>
        <p:nvSpPr>
          <p:cNvPr id="2179" name="Google Shape;2179;p37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Assigning tasks</a:t>
            </a:r>
            <a:endParaRPr/>
          </a:p>
        </p:txBody>
      </p:sp>
      <p:sp>
        <p:nvSpPr>
          <p:cNvPr id="2180" name="Google Shape;2180;p37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81" name="Google Shape;2181;p37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the planning tool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82" name="Google Shape;2182;p37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183" name="Google Shape;2183;p37"/>
          <p:cNvGrpSpPr/>
          <p:nvPr/>
        </p:nvGrpSpPr>
        <p:grpSpPr>
          <a:xfrm>
            <a:off x="6970364" y="1737358"/>
            <a:ext cx="534317" cy="594305"/>
            <a:chOff x="2141000" y="1954475"/>
            <a:chExt cx="296975" cy="296175"/>
          </a:xfrm>
        </p:grpSpPr>
        <p:sp>
          <p:nvSpPr>
            <p:cNvPr id="2184" name="Google Shape;2184;p37"/>
            <p:cNvSpPr/>
            <p:nvPr/>
          </p:nvSpPr>
          <p:spPr>
            <a:xfrm>
              <a:off x="2280425" y="1989925"/>
              <a:ext cx="104775" cy="68550"/>
            </a:xfrm>
            <a:custGeom>
              <a:avLst/>
              <a:gdLst/>
              <a:ahLst/>
              <a:cxnLst/>
              <a:rect l="l" t="t" r="r" b="b"/>
              <a:pathLst>
                <a:path w="4191" h="2742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05"/>
                    <a:pt x="158" y="662"/>
                    <a:pt x="315" y="662"/>
                  </a:cubicBezTo>
                  <a:lnTo>
                    <a:pt x="2426" y="662"/>
                  </a:lnTo>
                  <a:cubicBezTo>
                    <a:pt x="2615" y="662"/>
                    <a:pt x="2773" y="820"/>
                    <a:pt x="2773" y="1009"/>
                  </a:cubicBezTo>
                  <a:lnTo>
                    <a:pt x="2773" y="1576"/>
                  </a:lnTo>
                  <a:lnTo>
                    <a:pt x="2678" y="1450"/>
                  </a:lnTo>
                  <a:cubicBezTo>
                    <a:pt x="2615" y="1387"/>
                    <a:pt x="2521" y="1355"/>
                    <a:pt x="2430" y="1355"/>
                  </a:cubicBezTo>
                  <a:cubicBezTo>
                    <a:pt x="2340" y="1355"/>
                    <a:pt x="2253" y="1387"/>
                    <a:pt x="2206" y="1450"/>
                  </a:cubicBezTo>
                  <a:cubicBezTo>
                    <a:pt x="2080" y="1576"/>
                    <a:pt x="2080" y="1796"/>
                    <a:pt x="2206" y="1922"/>
                  </a:cubicBezTo>
                  <a:lnTo>
                    <a:pt x="2899" y="2647"/>
                  </a:lnTo>
                  <a:cubicBezTo>
                    <a:pt x="2993" y="2710"/>
                    <a:pt x="3056" y="2741"/>
                    <a:pt x="3151" y="2741"/>
                  </a:cubicBezTo>
                  <a:cubicBezTo>
                    <a:pt x="3214" y="2741"/>
                    <a:pt x="3340" y="2710"/>
                    <a:pt x="3371" y="2647"/>
                  </a:cubicBezTo>
                  <a:lnTo>
                    <a:pt x="4096" y="1922"/>
                  </a:lnTo>
                  <a:cubicBezTo>
                    <a:pt x="4191" y="1796"/>
                    <a:pt x="4191" y="1576"/>
                    <a:pt x="4096" y="1450"/>
                  </a:cubicBezTo>
                  <a:cubicBezTo>
                    <a:pt x="4033" y="1387"/>
                    <a:pt x="3938" y="1355"/>
                    <a:pt x="3848" y="1355"/>
                  </a:cubicBezTo>
                  <a:cubicBezTo>
                    <a:pt x="3757" y="1355"/>
                    <a:pt x="3671" y="1387"/>
                    <a:pt x="3623" y="1450"/>
                  </a:cubicBezTo>
                  <a:lnTo>
                    <a:pt x="3497" y="1576"/>
                  </a:lnTo>
                  <a:lnTo>
                    <a:pt x="3497" y="1009"/>
                  </a:lnTo>
                  <a:cubicBezTo>
                    <a:pt x="3497" y="442"/>
                    <a:pt x="3025" y="0"/>
                    <a:pt x="245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37"/>
            <p:cNvSpPr/>
            <p:nvPr/>
          </p:nvSpPr>
          <p:spPr>
            <a:xfrm>
              <a:off x="2174875" y="2145875"/>
              <a:ext cx="105575" cy="69325"/>
            </a:xfrm>
            <a:custGeom>
              <a:avLst/>
              <a:gdLst/>
              <a:ahLst/>
              <a:cxnLst/>
              <a:rect l="l" t="t" r="r" b="b"/>
              <a:pathLst>
                <a:path w="4223" h="2773" extrusionOk="0">
                  <a:moveTo>
                    <a:pt x="1056" y="0"/>
                  </a:moveTo>
                  <a:cubicBezTo>
                    <a:pt x="969" y="0"/>
                    <a:pt x="883" y="32"/>
                    <a:pt x="820" y="95"/>
                  </a:cubicBezTo>
                  <a:lnTo>
                    <a:pt x="95" y="820"/>
                  </a:lnTo>
                  <a:cubicBezTo>
                    <a:pt x="1" y="914"/>
                    <a:pt x="1" y="1166"/>
                    <a:pt x="95" y="1292"/>
                  </a:cubicBezTo>
                  <a:cubicBezTo>
                    <a:pt x="158" y="1339"/>
                    <a:pt x="253" y="1363"/>
                    <a:pt x="343" y="1363"/>
                  </a:cubicBezTo>
                  <a:cubicBezTo>
                    <a:pt x="434" y="1363"/>
                    <a:pt x="521" y="1339"/>
                    <a:pt x="568" y="1292"/>
                  </a:cubicBezTo>
                  <a:lnTo>
                    <a:pt x="694" y="1166"/>
                  </a:lnTo>
                  <a:lnTo>
                    <a:pt x="694" y="1702"/>
                  </a:lnTo>
                  <a:cubicBezTo>
                    <a:pt x="757" y="2300"/>
                    <a:pt x="1229" y="2773"/>
                    <a:pt x="1765" y="2773"/>
                  </a:cubicBezTo>
                  <a:lnTo>
                    <a:pt x="3844" y="2773"/>
                  </a:lnTo>
                  <a:cubicBezTo>
                    <a:pt x="4065" y="2773"/>
                    <a:pt x="4222" y="2615"/>
                    <a:pt x="4222" y="2426"/>
                  </a:cubicBezTo>
                  <a:cubicBezTo>
                    <a:pt x="4222" y="2237"/>
                    <a:pt x="4065" y="2080"/>
                    <a:pt x="3844" y="2080"/>
                  </a:cubicBezTo>
                  <a:lnTo>
                    <a:pt x="1765" y="2080"/>
                  </a:lnTo>
                  <a:cubicBezTo>
                    <a:pt x="1576" y="2080"/>
                    <a:pt x="1418" y="1922"/>
                    <a:pt x="1418" y="1702"/>
                  </a:cubicBezTo>
                  <a:lnTo>
                    <a:pt x="1418" y="1166"/>
                  </a:lnTo>
                  <a:lnTo>
                    <a:pt x="1544" y="1292"/>
                  </a:lnTo>
                  <a:cubicBezTo>
                    <a:pt x="1592" y="1339"/>
                    <a:pt x="1678" y="1363"/>
                    <a:pt x="1769" y="1363"/>
                  </a:cubicBezTo>
                  <a:cubicBezTo>
                    <a:pt x="1859" y="1363"/>
                    <a:pt x="1954" y="1339"/>
                    <a:pt x="2017" y="1292"/>
                  </a:cubicBezTo>
                  <a:cubicBezTo>
                    <a:pt x="2112" y="1166"/>
                    <a:pt x="2112" y="914"/>
                    <a:pt x="2017" y="820"/>
                  </a:cubicBezTo>
                  <a:lnTo>
                    <a:pt x="1292" y="95"/>
                  </a:lnTo>
                  <a:cubicBezTo>
                    <a:pt x="1229" y="32"/>
                    <a:pt x="1143" y="0"/>
                    <a:pt x="105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37"/>
            <p:cNvSpPr/>
            <p:nvPr/>
          </p:nvSpPr>
          <p:spPr>
            <a:xfrm>
              <a:off x="2141000" y="1954475"/>
              <a:ext cx="139450" cy="174100"/>
            </a:xfrm>
            <a:custGeom>
              <a:avLst/>
              <a:gdLst/>
              <a:ahLst/>
              <a:cxnLst/>
              <a:rect l="l" t="t" r="r" b="b"/>
              <a:pathLst>
                <a:path w="5578" h="6964" extrusionOk="0">
                  <a:moveTo>
                    <a:pt x="2773" y="694"/>
                  </a:moveTo>
                  <a:cubicBezTo>
                    <a:pt x="3372" y="694"/>
                    <a:pt x="3782" y="1166"/>
                    <a:pt x="3782" y="1734"/>
                  </a:cubicBezTo>
                  <a:cubicBezTo>
                    <a:pt x="3782" y="2301"/>
                    <a:pt x="3309" y="2742"/>
                    <a:pt x="2773" y="2742"/>
                  </a:cubicBezTo>
                  <a:cubicBezTo>
                    <a:pt x="2175" y="2742"/>
                    <a:pt x="1734" y="2269"/>
                    <a:pt x="1734" y="1734"/>
                  </a:cubicBezTo>
                  <a:cubicBezTo>
                    <a:pt x="1734" y="1166"/>
                    <a:pt x="2206" y="694"/>
                    <a:pt x="2773" y="694"/>
                  </a:cubicBezTo>
                  <a:close/>
                  <a:moveTo>
                    <a:pt x="2773" y="3466"/>
                  </a:moveTo>
                  <a:cubicBezTo>
                    <a:pt x="3908" y="3466"/>
                    <a:pt x="4853" y="4411"/>
                    <a:pt x="4853" y="5546"/>
                  </a:cubicBezTo>
                  <a:lnTo>
                    <a:pt x="4853" y="6270"/>
                  </a:lnTo>
                  <a:lnTo>
                    <a:pt x="694" y="6270"/>
                  </a:lnTo>
                  <a:lnTo>
                    <a:pt x="694" y="5546"/>
                  </a:lnTo>
                  <a:cubicBezTo>
                    <a:pt x="694" y="4411"/>
                    <a:pt x="1639" y="3466"/>
                    <a:pt x="2773" y="3466"/>
                  </a:cubicBezTo>
                  <a:close/>
                  <a:moveTo>
                    <a:pt x="2805" y="1"/>
                  </a:moveTo>
                  <a:cubicBezTo>
                    <a:pt x="1860" y="1"/>
                    <a:pt x="1072" y="788"/>
                    <a:pt x="1072" y="1734"/>
                  </a:cubicBezTo>
                  <a:cubicBezTo>
                    <a:pt x="1072" y="2238"/>
                    <a:pt x="1324" y="2710"/>
                    <a:pt x="1671" y="3025"/>
                  </a:cubicBezTo>
                  <a:cubicBezTo>
                    <a:pt x="726" y="3466"/>
                    <a:pt x="64" y="4443"/>
                    <a:pt x="64" y="5577"/>
                  </a:cubicBezTo>
                  <a:lnTo>
                    <a:pt x="64" y="6617"/>
                  </a:lnTo>
                  <a:cubicBezTo>
                    <a:pt x="1" y="6806"/>
                    <a:pt x="159" y="6963"/>
                    <a:pt x="379" y="6963"/>
                  </a:cubicBezTo>
                  <a:lnTo>
                    <a:pt x="5199" y="6963"/>
                  </a:lnTo>
                  <a:cubicBezTo>
                    <a:pt x="5420" y="6963"/>
                    <a:pt x="5577" y="6806"/>
                    <a:pt x="5577" y="6617"/>
                  </a:cubicBezTo>
                  <a:lnTo>
                    <a:pt x="5577" y="5577"/>
                  </a:lnTo>
                  <a:cubicBezTo>
                    <a:pt x="5577" y="4443"/>
                    <a:pt x="4884" y="3498"/>
                    <a:pt x="3939" y="3025"/>
                  </a:cubicBezTo>
                  <a:cubicBezTo>
                    <a:pt x="4317" y="2710"/>
                    <a:pt x="4538" y="2238"/>
                    <a:pt x="4538" y="1734"/>
                  </a:cubicBezTo>
                  <a:cubicBezTo>
                    <a:pt x="4538" y="788"/>
                    <a:pt x="3750" y="1"/>
                    <a:pt x="280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37"/>
            <p:cNvSpPr/>
            <p:nvPr/>
          </p:nvSpPr>
          <p:spPr>
            <a:xfrm>
              <a:off x="2298525" y="2076550"/>
              <a:ext cx="139450" cy="174100"/>
            </a:xfrm>
            <a:custGeom>
              <a:avLst/>
              <a:gdLst/>
              <a:ahLst/>
              <a:cxnLst/>
              <a:rect l="l" t="t" r="r" b="b"/>
              <a:pathLst>
                <a:path w="5578" h="6964" extrusionOk="0">
                  <a:moveTo>
                    <a:pt x="2773" y="663"/>
                  </a:moveTo>
                  <a:cubicBezTo>
                    <a:pt x="3372" y="663"/>
                    <a:pt x="3782" y="1135"/>
                    <a:pt x="3782" y="1702"/>
                  </a:cubicBezTo>
                  <a:cubicBezTo>
                    <a:pt x="3782" y="2238"/>
                    <a:pt x="3309" y="2710"/>
                    <a:pt x="2773" y="2710"/>
                  </a:cubicBezTo>
                  <a:cubicBezTo>
                    <a:pt x="2175" y="2710"/>
                    <a:pt x="1734" y="2238"/>
                    <a:pt x="1734" y="1702"/>
                  </a:cubicBezTo>
                  <a:cubicBezTo>
                    <a:pt x="1734" y="1135"/>
                    <a:pt x="2175" y="663"/>
                    <a:pt x="2773" y="663"/>
                  </a:cubicBezTo>
                  <a:close/>
                  <a:moveTo>
                    <a:pt x="2773" y="3467"/>
                  </a:moveTo>
                  <a:cubicBezTo>
                    <a:pt x="3908" y="3467"/>
                    <a:pt x="4853" y="4412"/>
                    <a:pt x="4853" y="5546"/>
                  </a:cubicBezTo>
                  <a:lnTo>
                    <a:pt x="4853" y="6270"/>
                  </a:lnTo>
                  <a:lnTo>
                    <a:pt x="694" y="6270"/>
                  </a:lnTo>
                  <a:lnTo>
                    <a:pt x="694" y="5546"/>
                  </a:lnTo>
                  <a:cubicBezTo>
                    <a:pt x="694" y="4412"/>
                    <a:pt x="1639" y="3467"/>
                    <a:pt x="2773" y="3467"/>
                  </a:cubicBezTo>
                  <a:close/>
                  <a:moveTo>
                    <a:pt x="2773" y="1"/>
                  </a:moveTo>
                  <a:cubicBezTo>
                    <a:pt x="1828" y="1"/>
                    <a:pt x="1041" y="789"/>
                    <a:pt x="1041" y="1734"/>
                  </a:cubicBezTo>
                  <a:cubicBezTo>
                    <a:pt x="1041" y="2238"/>
                    <a:pt x="1261" y="2710"/>
                    <a:pt x="1608" y="3025"/>
                  </a:cubicBezTo>
                  <a:cubicBezTo>
                    <a:pt x="663" y="3467"/>
                    <a:pt x="1" y="4443"/>
                    <a:pt x="1" y="5546"/>
                  </a:cubicBezTo>
                  <a:lnTo>
                    <a:pt x="1" y="6617"/>
                  </a:lnTo>
                  <a:cubicBezTo>
                    <a:pt x="1" y="6806"/>
                    <a:pt x="159" y="6964"/>
                    <a:pt x="379" y="6964"/>
                  </a:cubicBezTo>
                  <a:lnTo>
                    <a:pt x="5199" y="6964"/>
                  </a:lnTo>
                  <a:cubicBezTo>
                    <a:pt x="5420" y="6964"/>
                    <a:pt x="5577" y="6806"/>
                    <a:pt x="5577" y="6617"/>
                  </a:cubicBezTo>
                  <a:lnTo>
                    <a:pt x="5577" y="5546"/>
                  </a:lnTo>
                  <a:cubicBezTo>
                    <a:pt x="5514" y="4412"/>
                    <a:pt x="4853" y="3467"/>
                    <a:pt x="3908" y="3025"/>
                  </a:cubicBezTo>
                  <a:cubicBezTo>
                    <a:pt x="4254" y="2710"/>
                    <a:pt x="4506" y="2238"/>
                    <a:pt x="4506" y="1734"/>
                  </a:cubicBezTo>
                  <a:cubicBezTo>
                    <a:pt x="4506" y="789"/>
                    <a:pt x="3719" y="1"/>
                    <a:pt x="277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8" name="Google Shape;2188;p37"/>
          <p:cNvGrpSpPr/>
          <p:nvPr/>
        </p:nvGrpSpPr>
        <p:grpSpPr>
          <a:xfrm>
            <a:off x="1612799" y="1863430"/>
            <a:ext cx="463800" cy="550618"/>
            <a:chOff x="5648375" y="238125"/>
            <a:chExt cx="483125" cy="483125"/>
          </a:xfrm>
        </p:grpSpPr>
        <p:sp>
          <p:nvSpPr>
            <p:cNvPr id="2189" name="Google Shape;2189;p37"/>
            <p:cNvSpPr/>
            <p:nvPr/>
          </p:nvSpPr>
          <p:spPr>
            <a:xfrm>
              <a:off x="5648375" y="238125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4001" y="1132"/>
                  </a:moveTo>
                  <a:cubicBezTo>
                    <a:pt x="4315" y="1132"/>
                    <a:pt x="4569" y="1386"/>
                    <a:pt x="4569" y="1700"/>
                  </a:cubicBezTo>
                  <a:lnTo>
                    <a:pt x="4569" y="3965"/>
                  </a:lnTo>
                  <a:cubicBezTo>
                    <a:pt x="4569" y="4276"/>
                    <a:pt x="4315" y="4529"/>
                    <a:pt x="4001" y="4529"/>
                  </a:cubicBezTo>
                  <a:cubicBezTo>
                    <a:pt x="3687" y="4529"/>
                    <a:pt x="3436" y="4276"/>
                    <a:pt x="3436" y="3965"/>
                  </a:cubicBezTo>
                  <a:lnTo>
                    <a:pt x="3436" y="1700"/>
                  </a:lnTo>
                  <a:cubicBezTo>
                    <a:pt x="3436" y="1386"/>
                    <a:pt x="3687" y="1132"/>
                    <a:pt x="4001" y="1132"/>
                  </a:cubicBezTo>
                  <a:close/>
                  <a:moveTo>
                    <a:pt x="9662" y="1132"/>
                  </a:moveTo>
                  <a:cubicBezTo>
                    <a:pt x="9976" y="1132"/>
                    <a:pt x="10230" y="1386"/>
                    <a:pt x="10230" y="1700"/>
                  </a:cubicBezTo>
                  <a:lnTo>
                    <a:pt x="10230" y="3965"/>
                  </a:lnTo>
                  <a:cubicBezTo>
                    <a:pt x="10230" y="4276"/>
                    <a:pt x="9976" y="4529"/>
                    <a:pt x="9662" y="4529"/>
                  </a:cubicBezTo>
                  <a:cubicBezTo>
                    <a:pt x="9348" y="4529"/>
                    <a:pt x="9098" y="4276"/>
                    <a:pt x="9098" y="3965"/>
                  </a:cubicBezTo>
                  <a:lnTo>
                    <a:pt x="9098" y="1700"/>
                  </a:lnTo>
                  <a:cubicBezTo>
                    <a:pt x="9098" y="1386"/>
                    <a:pt x="9348" y="1132"/>
                    <a:pt x="9662" y="1132"/>
                  </a:cubicBezTo>
                  <a:close/>
                  <a:moveTo>
                    <a:pt x="15324" y="1132"/>
                  </a:moveTo>
                  <a:cubicBezTo>
                    <a:pt x="15638" y="1132"/>
                    <a:pt x="15891" y="1386"/>
                    <a:pt x="15891" y="1700"/>
                  </a:cubicBezTo>
                  <a:lnTo>
                    <a:pt x="15891" y="3965"/>
                  </a:lnTo>
                  <a:cubicBezTo>
                    <a:pt x="15891" y="4276"/>
                    <a:pt x="15638" y="4529"/>
                    <a:pt x="15324" y="4529"/>
                  </a:cubicBezTo>
                  <a:cubicBezTo>
                    <a:pt x="15010" y="4529"/>
                    <a:pt x="14759" y="4276"/>
                    <a:pt x="14759" y="3965"/>
                  </a:cubicBezTo>
                  <a:lnTo>
                    <a:pt x="14759" y="1700"/>
                  </a:lnTo>
                  <a:cubicBezTo>
                    <a:pt x="14759" y="1386"/>
                    <a:pt x="15010" y="1132"/>
                    <a:pt x="15324" y="1132"/>
                  </a:cubicBezTo>
                  <a:close/>
                  <a:moveTo>
                    <a:pt x="17628" y="3397"/>
                  </a:moveTo>
                  <a:cubicBezTo>
                    <a:pt x="17939" y="3397"/>
                    <a:pt x="18192" y="3651"/>
                    <a:pt x="18192" y="3965"/>
                  </a:cubicBezTo>
                  <a:lnTo>
                    <a:pt x="18192" y="6833"/>
                  </a:lnTo>
                  <a:lnTo>
                    <a:pt x="1132" y="6833"/>
                  </a:lnTo>
                  <a:lnTo>
                    <a:pt x="1132" y="3965"/>
                  </a:lnTo>
                  <a:cubicBezTo>
                    <a:pt x="1132" y="3651"/>
                    <a:pt x="1386" y="3397"/>
                    <a:pt x="1700" y="3397"/>
                  </a:cubicBezTo>
                  <a:lnTo>
                    <a:pt x="2304" y="3397"/>
                  </a:lnTo>
                  <a:lnTo>
                    <a:pt x="2304" y="3965"/>
                  </a:lnTo>
                  <a:cubicBezTo>
                    <a:pt x="2304" y="4901"/>
                    <a:pt x="3062" y="5661"/>
                    <a:pt x="4001" y="5661"/>
                  </a:cubicBezTo>
                  <a:cubicBezTo>
                    <a:pt x="4940" y="5661"/>
                    <a:pt x="5701" y="4901"/>
                    <a:pt x="5701" y="3965"/>
                  </a:cubicBezTo>
                  <a:lnTo>
                    <a:pt x="5701" y="3397"/>
                  </a:lnTo>
                  <a:lnTo>
                    <a:pt x="7965" y="3397"/>
                  </a:lnTo>
                  <a:lnTo>
                    <a:pt x="7965" y="3965"/>
                  </a:lnTo>
                  <a:cubicBezTo>
                    <a:pt x="7965" y="4901"/>
                    <a:pt x="8723" y="5661"/>
                    <a:pt x="9662" y="5661"/>
                  </a:cubicBezTo>
                  <a:cubicBezTo>
                    <a:pt x="10601" y="5661"/>
                    <a:pt x="11362" y="4901"/>
                    <a:pt x="11362" y="3965"/>
                  </a:cubicBezTo>
                  <a:lnTo>
                    <a:pt x="11362" y="3397"/>
                  </a:lnTo>
                  <a:lnTo>
                    <a:pt x="13627" y="3397"/>
                  </a:lnTo>
                  <a:lnTo>
                    <a:pt x="13627" y="3965"/>
                  </a:lnTo>
                  <a:cubicBezTo>
                    <a:pt x="13627" y="4901"/>
                    <a:pt x="14385" y="5661"/>
                    <a:pt x="15324" y="5661"/>
                  </a:cubicBezTo>
                  <a:cubicBezTo>
                    <a:pt x="16263" y="5661"/>
                    <a:pt x="17024" y="4901"/>
                    <a:pt x="17024" y="3965"/>
                  </a:cubicBezTo>
                  <a:lnTo>
                    <a:pt x="17024" y="3397"/>
                  </a:lnTo>
                  <a:close/>
                  <a:moveTo>
                    <a:pt x="18192" y="7965"/>
                  </a:moveTo>
                  <a:lnTo>
                    <a:pt x="18192" y="17628"/>
                  </a:lnTo>
                  <a:cubicBezTo>
                    <a:pt x="18192" y="17939"/>
                    <a:pt x="17939" y="18192"/>
                    <a:pt x="17628" y="18192"/>
                  </a:cubicBezTo>
                  <a:lnTo>
                    <a:pt x="1700" y="18192"/>
                  </a:lnTo>
                  <a:cubicBezTo>
                    <a:pt x="1386" y="18192"/>
                    <a:pt x="1132" y="17939"/>
                    <a:pt x="1132" y="17628"/>
                  </a:cubicBezTo>
                  <a:lnTo>
                    <a:pt x="1132" y="7965"/>
                  </a:lnTo>
                  <a:close/>
                  <a:moveTo>
                    <a:pt x="4001" y="0"/>
                  </a:moveTo>
                  <a:cubicBezTo>
                    <a:pt x="3062" y="0"/>
                    <a:pt x="2304" y="761"/>
                    <a:pt x="2304" y="1700"/>
                  </a:cubicBezTo>
                  <a:lnTo>
                    <a:pt x="2304" y="2265"/>
                  </a:lnTo>
                  <a:lnTo>
                    <a:pt x="1700" y="2265"/>
                  </a:lnTo>
                  <a:cubicBezTo>
                    <a:pt x="761" y="2265"/>
                    <a:pt x="0" y="3025"/>
                    <a:pt x="0" y="3965"/>
                  </a:cubicBezTo>
                  <a:lnTo>
                    <a:pt x="0" y="17628"/>
                  </a:lnTo>
                  <a:cubicBezTo>
                    <a:pt x="0" y="18564"/>
                    <a:pt x="761" y="19324"/>
                    <a:pt x="1700" y="19324"/>
                  </a:cubicBezTo>
                  <a:lnTo>
                    <a:pt x="17628" y="19324"/>
                  </a:lnTo>
                  <a:cubicBezTo>
                    <a:pt x="18564" y="19324"/>
                    <a:pt x="19325" y="18564"/>
                    <a:pt x="19325" y="17628"/>
                  </a:cubicBezTo>
                  <a:lnTo>
                    <a:pt x="19325" y="3965"/>
                  </a:lnTo>
                  <a:cubicBezTo>
                    <a:pt x="19325" y="3025"/>
                    <a:pt x="18564" y="2265"/>
                    <a:pt x="17628" y="2265"/>
                  </a:cubicBezTo>
                  <a:lnTo>
                    <a:pt x="17024" y="2265"/>
                  </a:lnTo>
                  <a:lnTo>
                    <a:pt x="17024" y="1700"/>
                  </a:lnTo>
                  <a:cubicBezTo>
                    <a:pt x="17024" y="761"/>
                    <a:pt x="16263" y="0"/>
                    <a:pt x="15324" y="0"/>
                  </a:cubicBezTo>
                  <a:cubicBezTo>
                    <a:pt x="14385" y="0"/>
                    <a:pt x="13627" y="761"/>
                    <a:pt x="13627" y="1700"/>
                  </a:cubicBezTo>
                  <a:lnTo>
                    <a:pt x="13627" y="2265"/>
                  </a:lnTo>
                  <a:lnTo>
                    <a:pt x="11362" y="2265"/>
                  </a:lnTo>
                  <a:lnTo>
                    <a:pt x="11362" y="1700"/>
                  </a:lnTo>
                  <a:cubicBezTo>
                    <a:pt x="11362" y="761"/>
                    <a:pt x="10601" y="0"/>
                    <a:pt x="9662" y="0"/>
                  </a:cubicBezTo>
                  <a:cubicBezTo>
                    <a:pt x="8723" y="0"/>
                    <a:pt x="7965" y="761"/>
                    <a:pt x="7965" y="1700"/>
                  </a:cubicBezTo>
                  <a:lnTo>
                    <a:pt x="7965" y="2265"/>
                  </a:lnTo>
                  <a:lnTo>
                    <a:pt x="5701" y="2265"/>
                  </a:lnTo>
                  <a:lnTo>
                    <a:pt x="5701" y="1700"/>
                  </a:lnTo>
                  <a:cubicBezTo>
                    <a:pt x="5701" y="761"/>
                    <a:pt x="4940" y="0"/>
                    <a:pt x="400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90" name="Google Shape;2190;p37"/>
            <p:cNvSpPr/>
            <p:nvPr/>
          </p:nvSpPr>
          <p:spPr>
            <a:xfrm>
              <a:off x="5705950" y="46555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6" y="1"/>
                  </a:moveTo>
                  <a:cubicBezTo>
                    <a:pt x="252" y="1"/>
                    <a:pt x="1" y="251"/>
                    <a:pt x="1" y="565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1"/>
                    <a:pt x="28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91" name="Google Shape;2191;p37"/>
            <p:cNvSpPr/>
            <p:nvPr/>
          </p:nvSpPr>
          <p:spPr>
            <a:xfrm>
              <a:off x="5847500" y="46555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1"/>
                  </a:moveTo>
                  <a:cubicBezTo>
                    <a:pt x="251" y="1"/>
                    <a:pt x="0" y="251"/>
                    <a:pt x="0" y="565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5"/>
                  </a:cubicBezTo>
                  <a:cubicBezTo>
                    <a:pt x="3394" y="251"/>
                    <a:pt x="3144" y="1"/>
                    <a:pt x="28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92" name="Google Shape;2192;p37"/>
            <p:cNvSpPr/>
            <p:nvPr/>
          </p:nvSpPr>
          <p:spPr>
            <a:xfrm>
              <a:off x="5989025" y="46555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1"/>
                  </a:moveTo>
                  <a:cubicBezTo>
                    <a:pt x="251" y="1"/>
                    <a:pt x="1" y="251"/>
                    <a:pt x="1" y="565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1"/>
                    <a:pt x="28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93" name="Google Shape;2193;p37"/>
            <p:cNvSpPr/>
            <p:nvPr/>
          </p:nvSpPr>
          <p:spPr>
            <a:xfrm>
              <a:off x="5705950" y="550475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6" y="0"/>
                  </a:moveTo>
                  <a:cubicBezTo>
                    <a:pt x="252" y="0"/>
                    <a:pt x="1" y="251"/>
                    <a:pt x="1" y="565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0"/>
                    <a:pt x="283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94" name="Google Shape;2194;p37"/>
            <p:cNvSpPr/>
            <p:nvPr/>
          </p:nvSpPr>
          <p:spPr>
            <a:xfrm>
              <a:off x="5847500" y="550475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0"/>
                  </a:moveTo>
                  <a:cubicBezTo>
                    <a:pt x="251" y="0"/>
                    <a:pt x="0" y="251"/>
                    <a:pt x="0" y="565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5"/>
                  </a:cubicBezTo>
                  <a:cubicBezTo>
                    <a:pt x="3394" y="251"/>
                    <a:pt x="3144" y="0"/>
                    <a:pt x="283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95" name="Google Shape;2195;p37"/>
            <p:cNvSpPr/>
            <p:nvPr/>
          </p:nvSpPr>
          <p:spPr>
            <a:xfrm>
              <a:off x="5989025" y="550475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0"/>
                  </a:moveTo>
                  <a:cubicBezTo>
                    <a:pt x="251" y="0"/>
                    <a:pt x="1" y="251"/>
                    <a:pt x="1" y="565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0"/>
                    <a:pt x="283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96" name="Google Shape;2196;p37"/>
            <p:cNvSpPr/>
            <p:nvPr/>
          </p:nvSpPr>
          <p:spPr>
            <a:xfrm>
              <a:off x="5705950" y="63630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6" y="1"/>
                  </a:moveTo>
                  <a:cubicBezTo>
                    <a:pt x="252" y="1"/>
                    <a:pt x="1" y="254"/>
                    <a:pt x="1" y="568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8"/>
                  </a:cubicBezTo>
                  <a:cubicBezTo>
                    <a:pt x="3395" y="254"/>
                    <a:pt x="3144" y="1"/>
                    <a:pt x="28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97" name="Google Shape;2197;p37"/>
            <p:cNvSpPr/>
            <p:nvPr/>
          </p:nvSpPr>
          <p:spPr>
            <a:xfrm>
              <a:off x="5847500" y="63630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1"/>
                  </a:moveTo>
                  <a:cubicBezTo>
                    <a:pt x="251" y="1"/>
                    <a:pt x="0" y="254"/>
                    <a:pt x="0" y="568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8"/>
                  </a:cubicBezTo>
                  <a:cubicBezTo>
                    <a:pt x="3394" y="254"/>
                    <a:pt x="3144" y="1"/>
                    <a:pt x="28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98" name="Google Shape;2198;p37"/>
            <p:cNvSpPr/>
            <p:nvPr/>
          </p:nvSpPr>
          <p:spPr>
            <a:xfrm>
              <a:off x="5989025" y="63630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1"/>
                  </a:moveTo>
                  <a:cubicBezTo>
                    <a:pt x="251" y="1"/>
                    <a:pt x="1" y="254"/>
                    <a:pt x="1" y="568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8"/>
                  </a:cubicBezTo>
                  <a:cubicBezTo>
                    <a:pt x="3395" y="254"/>
                    <a:pt x="3144" y="1"/>
                    <a:pt x="28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199" name="Google Shape;2199;p37"/>
          <p:cNvSpPr/>
          <p:nvPr/>
        </p:nvSpPr>
        <p:spPr>
          <a:xfrm>
            <a:off x="4291589" y="1841586"/>
            <a:ext cx="463788" cy="594303"/>
          </a:xfrm>
          <a:custGeom>
            <a:avLst/>
            <a:gdLst/>
            <a:ahLst/>
            <a:cxnLst/>
            <a:rect l="l" t="t" r="r" b="b"/>
            <a:pathLst>
              <a:path w="11941" h="12091" extrusionOk="0">
                <a:moveTo>
                  <a:pt x="5955" y="796"/>
                </a:moveTo>
                <a:lnTo>
                  <a:pt x="10933" y="3915"/>
                </a:lnTo>
                <a:lnTo>
                  <a:pt x="5955" y="7034"/>
                </a:lnTo>
                <a:lnTo>
                  <a:pt x="977" y="3915"/>
                </a:lnTo>
                <a:lnTo>
                  <a:pt x="5955" y="796"/>
                </a:lnTo>
                <a:close/>
                <a:moveTo>
                  <a:pt x="9924" y="5428"/>
                </a:moveTo>
                <a:lnTo>
                  <a:pt x="10964" y="6058"/>
                </a:lnTo>
                <a:lnTo>
                  <a:pt x="5955" y="9145"/>
                </a:lnTo>
                <a:lnTo>
                  <a:pt x="977" y="6058"/>
                </a:lnTo>
                <a:lnTo>
                  <a:pt x="2017" y="5428"/>
                </a:lnTo>
                <a:lnTo>
                  <a:pt x="5797" y="7790"/>
                </a:lnTo>
                <a:cubicBezTo>
                  <a:pt x="5860" y="7822"/>
                  <a:pt x="5931" y="7838"/>
                  <a:pt x="5994" y="7838"/>
                </a:cubicBezTo>
                <a:cubicBezTo>
                  <a:pt x="6057" y="7838"/>
                  <a:pt x="6112" y="7822"/>
                  <a:pt x="6144" y="7790"/>
                </a:cubicBezTo>
                <a:lnTo>
                  <a:pt x="9924" y="5428"/>
                </a:lnTo>
                <a:close/>
                <a:moveTo>
                  <a:pt x="9956" y="7538"/>
                </a:moveTo>
                <a:lnTo>
                  <a:pt x="10964" y="8169"/>
                </a:lnTo>
                <a:lnTo>
                  <a:pt x="5986" y="11288"/>
                </a:lnTo>
                <a:lnTo>
                  <a:pt x="1040" y="8169"/>
                </a:lnTo>
                <a:lnTo>
                  <a:pt x="2048" y="7538"/>
                </a:lnTo>
                <a:lnTo>
                  <a:pt x="5829" y="9901"/>
                </a:lnTo>
                <a:cubicBezTo>
                  <a:pt x="5892" y="9949"/>
                  <a:pt x="5963" y="9972"/>
                  <a:pt x="6026" y="9972"/>
                </a:cubicBezTo>
                <a:cubicBezTo>
                  <a:pt x="6089" y="9972"/>
                  <a:pt x="6144" y="9949"/>
                  <a:pt x="6175" y="9901"/>
                </a:cubicBezTo>
                <a:lnTo>
                  <a:pt x="9956" y="7538"/>
                </a:lnTo>
                <a:close/>
                <a:moveTo>
                  <a:pt x="5959" y="1"/>
                </a:moveTo>
                <a:cubicBezTo>
                  <a:pt x="5900" y="1"/>
                  <a:pt x="5845" y="25"/>
                  <a:pt x="5797" y="72"/>
                </a:cubicBezTo>
                <a:lnTo>
                  <a:pt x="158" y="3600"/>
                </a:lnTo>
                <a:cubicBezTo>
                  <a:pt x="32" y="3695"/>
                  <a:pt x="0" y="3758"/>
                  <a:pt x="0" y="3915"/>
                </a:cubicBezTo>
                <a:cubicBezTo>
                  <a:pt x="0" y="4073"/>
                  <a:pt x="95" y="4136"/>
                  <a:pt x="158" y="4230"/>
                </a:cubicBezTo>
                <a:lnTo>
                  <a:pt x="1387" y="4987"/>
                </a:lnTo>
                <a:lnTo>
                  <a:pt x="158" y="5743"/>
                </a:lnTo>
                <a:cubicBezTo>
                  <a:pt x="32" y="5806"/>
                  <a:pt x="0" y="5869"/>
                  <a:pt x="0" y="6058"/>
                </a:cubicBezTo>
                <a:cubicBezTo>
                  <a:pt x="0" y="6152"/>
                  <a:pt x="95" y="6278"/>
                  <a:pt x="158" y="6373"/>
                </a:cubicBezTo>
                <a:lnTo>
                  <a:pt x="1387" y="7097"/>
                </a:lnTo>
                <a:lnTo>
                  <a:pt x="158" y="7854"/>
                </a:lnTo>
                <a:cubicBezTo>
                  <a:pt x="32" y="7948"/>
                  <a:pt x="0" y="8011"/>
                  <a:pt x="0" y="8169"/>
                </a:cubicBezTo>
                <a:cubicBezTo>
                  <a:pt x="0" y="8295"/>
                  <a:pt x="95" y="8421"/>
                  <a:pt x="158" y="8484"/>
                </a:cubicBezTo>
                <a:lnTo>
                  <a:pt x="5797" y="12044"/>
                </a:lnTo>
                <a:cubicBezTo>
                  <a:pt x="5860" y="12075"/>
                  <a:pt x="5931" y="12091"/>
                  <a:pt x="5994" y="12091"/>
                </a:cubicBezTo>
                <a:cubicBezTo>
                  <a:pt x="6057" y="12091"/>
                  <a:pt x="6112" y="12075"/>
                  <a:pt x="6144" y="12044"/>
                </a:cubicBezTo>
                <a:lnTo>
                  <a:pt x="11783" y="8484"/>
                </a:lnTo>
                <a:cubicBezTo>
                  <a:pt x="11909" y="8421"/>
                  <a:pt x="11941" y="8326"/>
                  <a:pt x="11941" y="8169"/>
                </a:cubicBezTo>
                <a:cubicBezTo>
                  <a:pt x="11941" y="8043"/>
                  <a:pt x="11846" y="7948"/>
                  <a:pt x="11783" y="7854"/>
                </a:cubicBezTo>
                <a:lnTo>
                  <a:pt x="10555" y="7097"/>
                </a:lnTo>
                <a:lnTo>
                  <a:pt x="11783" y="6373"/>
                </a:lnTo>
                <a:cubicBezTo>
                  <a:pt x="11909" y="6278"/>
                  <a:pt x="11941" y="6152"/>
                  <a:pt x="11941" y="6058"/>
                </a:cubicBezTo>
                <a:cubicBezTo>
                  <a:pt x="11941" y="5932"/>
                  <a:pt x="11846" y="5806"/>
                  <a:pt x="11783" y="5743"/>
                </a:cubicBezTo>
                <a:lnTo>
                  <a:pt x="10555" y="4987"/>
                </a:lnTo>
                <a:lnTo>
                  <a:pt x="11783" y="4230"/>
                </a:lnTo>
                <a:cubicBezTo>
                  <a:pt x="11909" y="4136"/>
                  <a:pt x="11941" y="4073"/>
                  <a:pt x="11941" y="3915"/>
                </a:cubicBezTo>
                <a:cubicBezTo>
                  <a:pt x="11941" y="3758"/>
                  <a:pt x="11846" y="3695"/>
                  <a:pt x="11783" y="3600"/>
                </a:cubicBezTo>
                <a:lnTo>
                  <a:pt x="6144" y="72"/>
                </a:lnTo>
                <a:cubicBezTo>
                  <a:pt x="6081" y="25"/>
                  <a:pt x="6018" y="1"/>
                  <a:pt x="5959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4" name="Google Shape;2204;p38"/>
          <p:cNvGrpSpPr/>
          <p:nvPr/>
        </p:nvGrpSpPr>
        <p:grpSpPr>
          <a:xfrm>
            <a:off x="1819024" y="3893816"/>
            <a:ext cx="175013" cy="27000"/>
            <a:chOff x="5662375" y="212375"/>
            <a:chExt cx="175013" cy="27000"/>
          </a:xfrm>
        </p:grpSpPr>
        <p:sp>
          <p:nvSpPr>
            <p:cNvPr id="2205" name="Google Shape;2205;p3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06" name="Google Shape;2206;p3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07" name="Google Shape;2207;p3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208" name="Google Shape;2208;p38"/>
          <p:cNvGrpSpPr/>
          <p:nvPr/>
        </p:nvGrpSpPr>
        <p:grpSpPr>
          <a:xfrm>
            <a:off x="4484494" y="3893828"/>
            <a:ext cx="175013" cy="27000"/>
            <a:chOff x="5662375" y="212375"/>
            <a:chExt cx="175013" cy="27000"/>
          </a:xfrm>
        </p:grpSpPr>
        <p:sp>
          <p:nvSpPr>
            <p:cNvPr id="2209" name="Google Shape;2209;p3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10" name="Google Shape;2210;p3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11" name="Google Shape;2211;p3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212" name="Google Shape;2212;p38"/>
          <p:cNvGrpSpPr/>
          <p:nvPr/>
        </p:nvGrpSpPr>
        <p:grpSpPr>
          <a:xfrm>
            <a:off x="7149964" y="3893816"/>
            <a:ext cx="175013" cy="27000"/>
            <a:chOff x="5662375" y="212375"/>
            <a:chExt cx="175013" cy="27000"/>
          </a:xfrm>
        </p:grpSpPr>
        <p:sp>
          <p:nvSpPr>
            <p:cNvPr id="2213" name="Google Shape;2213;p3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14" name="Google Shape;2214;p3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15" name="Google Shape;2215;p3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216" name="Google Shape;2216;p38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environment</a:t>
            </a:r>
            <a:endParaRPr/>
          </a:p>
        </p:txBody>
      </p:sp>
      <p:sp>
        <p:nvSpPr>
          <p:cNvPr id="2217" name="Google Shape;2217;p38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studio code </a:t>
            </a:r>
            <a:endParaRPr/>
          </a:p>
        </p:txBody>
      </p:sp>
      <p:sp>
        <p:nvSpPr>
          <p:cNvPr id="2218" name="Google Shape;2218;p38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2219" name="Google Shape;2219;p38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</a:t>
            </a:r>
            <a:endParaRPr/>
          </a:p>
        </p:txBody>
      </p:sp>
      <p:sp>
        <p:nvSpPr>
          <p:cNvPr id="2220" name="Google Shape;2220;p38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 code editor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21" name="Google Shape;2221;p38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the programming language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22" name="Google Shape;2222;p38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 SQL editor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223" name="Google Shape;222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5550" y="1718738"/>
            <a:ext cx="612900" cy="61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4" name="Google Shape;222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075" y="1856499"/>
            <a:ext cx="1881011" cy="55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5" name="Google Shape;2225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3862" y="1565450"/>
            <a:ext cx="1487325" cy="76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0" name="Google Shape;2230;p39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7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Collecting the data</a:t>
            </a:r>
            <a:endParaRPr sz="4700"/>
          </a:p>
        </p:txBody>
      </p:sp>
      <p:sp>
        <p:nvSpPr>
          <p:cNvPr id="2231" name="Google Shape;2231;p39"/>
          <p:cNvSpPr txBox="1">
            <a:spLocks noGrp="1"/>
          </p:cNvSpPr>
          <p:nvPr>
            <p:ph type="title" idx="2"/>
          </p:nvPr>
        </p:nvSpPr>
        <p:spPr>
          <a:xfrm>
            <a:off x="2971800" y="11176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232" name="Google Shape;2232;p39"/>
          <p:cNvSpPr txBox="1">
            <a:spLocks noGrp="1"/>
          </p:cNvSpPr>
          <p:nvPr>
            <p:ph type="subTitle" idx="1"/>
          </p:nvPr>
        </p:nvSpPr>
        <p:spPr>
          <a:xfrm>
            <a:off x="3016800" y="3772932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i="1"/>
              <a:t>API &amp; WEB-SCRAPPING</a:t>
            </a:r>
            <a:endParaRPr sz="1900"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7" name="Google Shape;2237;p40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differents parameters of our composite indicator </a:t>
            </a:r>
            <a:endParaRPr/>
          </a:p>
        </p:txBody>
      </p:sp>
      <p:sp>
        <p:nvSpPr>
          <p:cNvPr id="2238" name="Google Shape;2238;p40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Total unemployment rate</a:t>
            </a:r>
            <a:endParaRPr/>
          </a:p>
        </p:txBody>
      </p:sp>
      <p:sp>
        <p:nvSpPr>
          <p:cNvPr id="2239" name="Google Shape;2239;p40"/>
          <p:cNvSpPr txBox="1">
            <a:spLocks noGrp="1"/>
          </p:cNvSpPr>
          <p:nvPr>
            <p:ph type="subTitle" idx="2"/>
          </p:nvPr>
        </p:nvSpPr>
        <p:spPr>
          <a:xfrm>
            <a:off x="1709928" y="2258591"/>
            <a:ext cx="19452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With the World Bank API</a:t>
            </a:r>
            <a:endParaRPr sz="16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40" name="Google Shape;2240;p40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Youth ( 15-24) unemployment rate </a:t>
            </a:r>
            <a:endParaRPr/>
          </a:p>
        </p:txBody>
      </p:sp>
      <p:sp>
        <p:nvSpPr>
          <p:cNvPr id="2241" name="Google Shape;2241;p40"/>
          <p:cNvSpPr txBox="1">
            <a:spLocks noGrp="1"/>
          </p:cNvSpPr>
          <p:nvPr>
            <p:ph type="subTitle" idx="4"/>
          </p:nvPr>
        </p:nvSpPr>
        <p:spPr>
          <a:xfrm>
            <a:off x="5447737" y="1952716"/>
            <a:ext cx="19476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World bank API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2242" name="Google Shape;2242;p40"/>
          <p:cNvSpPr txBox="1">
            <a:spLocks noGrp="1"/>
          </p:cNvSpPr>
          <p:nvPr>
            <p:ph type="subTitle" idx="5"/>
          </p:nvPr>
        </p:nvSpPr>
        <p:spPr>
          <a:xfrm>
            <a:off x="4200459" y="3233075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Women unemployment rate</a:t>
            </a:r>
            <a:endParaRPr dirty="0"/>
          </a:p>
        </p:txBody>
      </p:sp>
      <p:sp>
        <p:nvSpPr>
          <p:cNvPr id="2243" name="Google Shape;2243;p40"/>
          <p:cNvSpPr txBox="1">
            <a:spLocks noGrp="1"/>
          </p:cNvSpPr>
          <p:nvPr>
            <p:ph type="subTitle" idx="6"/>
          </p:nvPr>
        </p:nvSpPr>
        <p:spPr>
          <a:xfrm>
            <a:off x="4200459" y="3626267"/>
            <a:ext cx="19452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World Bank API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44" name="Google Shape;2244;p40"/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45" name="Google Shape;2245;p40"/>
          <p:cNvSpPr txBox="1"/>
          <p:nvPr/>
        </p:nvSpPr>
        <p:spPr>
          <a:xfrm>
            <a:off x="2998331" y="3388523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46" name="Google Shape;2246;p40"/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1" name="Google Shape;2251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differents parameters of our composite indicator </a:t>
            </a:r>
            <a:endParaRPr/>
          </a:p>
        </p:txBody>
      </p:sp>
      <p:sp>
        <p:nvSpPr>
          <p:cNvPr id="2252" name="Google Shape;2252;p41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unemployment with basic education rate</a:t>
            </a:r>
            <a:endParaRPr/>
          </a:p>
        </p:txBody>
      </p:sp>
      <p:sp>
        <p:nvSpPr>
          <p:cNvPr id="2253" name="Google Shape;2253;p41"/>
          <p:cNvSpPr txBox="1">
            <a:spLocks noGrp="1"/>
          </p:cNvSpPr>
          <p:nvPr>
            <p:ph type="subTitle" idx="2"/>
          </p:nvPr>
        </p:nvSpPr>
        <p:spPr>
          <a:xfrm>
            <a:off x="1709928" y="2258591"/>
            <a:ext cx="19452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OECD scrapping</a:t>
            </a:r>
            <a:endParaRPr sz="16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54" name="Google Shape;2254;p41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Unemployment with secondary education rate </a:t>
            </a:r>
            <a:endParaRPr/>
          </a:p>
        </p:txBody>
      </p:sp>
      <p:sp>
        <p:nvSpPr>
          <p:cNvPr id="2255" name="Google Shape;2255;p41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OECD scrapping</a:t>
            </a:r>
            <a:endParaRPr sz="1600"/>
          </a:p>
        </p:txBody>
      </p:sp>
      <p:sp>
        <p:nvSpPr>
          <p:cNvPr id="2256" name="Google Shape;2256;p41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unemployment with tertiary education rate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57" name="Google Shape;2257;p41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OECD Scrapping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58" name="Google Shape;2258;p41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Average amount of labor in a year</a:t>
            </a:r>
            <a:endParaRPr/>
          </a:p>
        </p:txBody>
      </p:sp>
      <p:sp>
        <p:nvSpPr>
          <p:cNvPr id="2259" name="Google Shape;2259;p41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Wikipedia scrapping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60" name="Google Shape;2260;p41"/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61" name="Google Shape;2261;p41"/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06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62" name="Google Shape;2262;p41"/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07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63" name="Google Shape;2263;p41"/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05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Microsoft Office PowerPoint</Application>
  <PresentationFormat>On-screen Show (16:9)</PresentationFormat>
  <Paragraphs>82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Fjalla One</vt:lpstr>
      <vt:lpstr>Roboto Condensed Light</vt:lpstr>
      <vt:lpstr>Barlow Semi Condensed Medium</vt:lpstr>
      <vt:lpstr>Barlow Semi Condensed</vt:lpstr>
      <vt:lpstr>Technology Consulting by Slidesgo</vt:lpstr>
      <vt:lpstr>Ironhack week  2 project</vt:lpstr>
      <vt:lpstr>Table of Contents</vt:lpstr>
      <vt:lpstr> Project setup</vt:lpstr>
      <vt:lpstr>Choose a subject</vt:lpstr>
      <vt:lpstr>Planning the project</vt:lpstr>
      <vt:lpstr>Development environment</vt:lpstr>
      <vt:lpstr> Collecting the data</vt:lpstr>
      <vt:lpstr>The differents parameters of our composite indicator </vt:lpstr>
      <vt:lpstr>The differents parameters of our composite indicator </vt:lpstr>
      <vt:lpstr>WORLD BANK API</vt:lpstr>
      <vt:lpstr>Web scrapping from OECD</vt:lpstr>
      <vt:lpstr>Web scrapping from Wikipedia</vt:lpstr>
      <vt:lpstr> MySQL</vt:lpstr>
      <vt:lpstr>Awards</vt:lpstr>
      <vt:lpstr>Thanks for watching 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Ironhack week  2 project</dc:title>
  <cp:lastModifiedBy>Boubacar Traore</cp:lastModifiedBy>
  <cp:revision>1</cp:revision>
  <dcterms:modified xsi:type="dcterms:W3CDTF">2022-10-25T10:21:49Z</dcterms:modified>
</cp:coreProperties>
</file>