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07/11/2022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68086" cy="3686015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ental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health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students</a:t>
            </a:r>
            <a:br>
              <a:rPr lang="fr-FR" dirty="0"/>
            </a:br>
            <a:endParaRPr lang="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y: 	Anh huynh</a:t>
            </a:r>
          </a:p>
          <a:p>
            <a:pPr rtl="0"/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	Boubacar Traoré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2800" i="1" dirty="0">
                <a:solidFill>
                  <a:srgbClr val="FFFFFF"/>
                </a:solidFill>
              </a:rPr>
              <a:t>- </a:t>
            </a:r>
            <a:r>
              <a:rPr lang="en-US" sz="3600" i="1" dirty="0">
                <a:solidFill>
                  <a:srgbClr val="FFFFFF"/>
                </a:solidFill>
              </a:rPr>
              <a:t>Introduction of database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Examine the dataset for the issues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Process of cleaning database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Develop the charts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Challenges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Q &amp; A</a:t>
            </a:r>
            <a:br>
              <a:rPr lang="en-US" sz="3600" i="1" dirty="0">
                <a:solidFill>
                  <a:srgbClr val="FFFFFF"/>
                </a:solidFill>
              </a:rPr>
            </a:br>
            <a:endParaRPr lang="fr" sz="3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T</a:t>
            </a:r>
            <a:r>
              <a:rPr lang="fr" dirty="0">
                <a:solidFill>
                  <a:srgbClr val="FFFFFF"/>
                </a:solidFill>
              </a:rPr>
              <a:t>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2D096-ED1E-0305-5EA8-C68351C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C16DC4E-6E3C-208B-8499-39D4091A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575" y="518791"/>
            <a:ext cx="9881809" cy="497545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B02DE-4F84-6D45-C40B-E3B7CBB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4EEAF-6C08-931F-D9F7-2F53BB1F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35CC8-8C6F-8999-D800-C3A5591C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7CAF3-9060-4906-4957-1831D54E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E3821D-A1AC-D0A1-891F-CD46B658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4" y="463087"/>
            <a:ext cx="10632817" cy="5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0B79-2D6C-2F50-232B-A9238E47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F0B6A5-0319-7ACA-D067-E7667C80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264"/>
            <a:ext cx="5128950" cy="431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4F4E5-3728-70D6-3B78-B4E0FC67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6021343A-4167-519C-C33F-9055A844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93" y="2468771"/>
            <a:ext cx="6693150" cy="3760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65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7C08-0F90-3E57-98A7-86870C3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32EFF-DE59-2C1B-6B46-41FCE3D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D338D2-806F-6C00-6678-9FDA4675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01097"/>
            <a:ext cx="8409864" cy="6028915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FE19079-4628-D8D9-8779-48C0AA60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03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9C4F3-1678-28C1-EF95-321574A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4BD883A-F505-2A7F-958B-97AAA4FF0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78" y="2053792"/>
            <a:ext cx="10058400" cy="121624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0AD0F-6050-9C0B-6CA7-2FDE399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DDAD85-576B-20C5-6F00-79AE026C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86603"/>
            <a:ext cx="8972550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FFFC216-FC48-2F51-41DA-3F01866E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018" y="3427496"/>
            <a:ext cx="11883276" cy="32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10CA-C93D-403F-0F58-DEEBE8FB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48F0D-6D4C-66D4-2ED2-88A97DB71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22" y="422787"/>
            <a:ext cx="8392860" cy="54855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29C1-56FC-0D6D-BE45-9D152BD0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C07C8-C389-8EE8-5C8D-B654F432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3249E-C5C4-2B35-FA85-C86CF65E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74DA1A-8DA6-1899-81DF-E925B6B1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60" y="521109"/>
            <a:ext cx="10619280" cy="53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43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{19A43563-C07B-4F86-B447-3E8BA95E0D82}tf56160789_win32</Template>
  <TotalTime>190</TotalTime>
  <Words>57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Franklin Gothic Book</vt:lpstr>
      <vt:lpstr>Helvetica Neue</vt:lpstr>
      <vt:lpstr>Slack-Lato</vt:lpstr>
      <vt:lpstr>1_RetrospectVTI</vt:lpstr>
      <vt:lpstr>Mental health on students </vt:lpstr>
      <vt:lpstr>- Introduction of database - Examine the dataset for the issues - Process of cleaning database - Develop the charts - Challenges - Q &amp; 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on students</dc:title>
  <dc:creator>james bruneau</dc:creator>
  <cp:lastModifiedBy>Boubacar Traore</cp:lastModifiedBy>
  <cp:revision>3</cp:revision>
  <dcterms:created xsi:type="dcterms:W3CDTF">2022-11-06T15:43:35Z</dcterms:created>
  <dcterms:modified xsi:type="dcterms:W3CDTF">2022-11-07T13:57:00Z</dcterms:modified>
</cp:coreProperties>
</file>