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6" r:id="rId9"/>
    <p:sldId id="264" r:id="rId10"/>
    <p:sldId id="265" r:id="rId11"/>
    <p:sldId id="267" r:id="rId12"/>
    <p:sldId id="271" r:id="rId13"/>
    <p:sldId id="272" r:id="rId14"/>
    <p:sldId id="270" r:id="rId15"/>
    <p:sldId id="269"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34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FF6CE-3240-9542-9A21-D564BEDD4E8B}" type="datetimeFigureOut">
              <a:rPr lang="en-US" smtClean="0"/>
              <a:t>7/26/18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F4858-DCE7-4842-937D-EF91F5A6F833}" type="slidenum">
              <a:rPr lang="en-US" smtClean="0"/>
              <a:t>‹#›</a:t>
            </a:fld>
            <a:endParaRPr lang="en-US"/>
          </a:p>
        </p:txBody>
      </p:sp>
    </p:spTree>
    <p:extLst>
      <p:ext uri="{BB962C8B-B14F-4D97-AF65-F5344CB8AC3E}">
        <p14:creationId xmlns:p14="http://schemas.microsoft.com/office/powerpoint/2010/main" val="142888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t>1</a:t>
            </a:fld>
            <a:endParaRPr lang="en-US"/>
          </a:p>
        </p:txBody>
      </p:sp>
    </p:spTree>
    <p:extLst>
      <p:ext uri="{BB962C8B-B14F-4D97-AF65-F5344CB8AC3E}">
        <p14:creationId xmlns:p14="http://schemas.microsoft.com/office/powerpoint/2010/main" val="211736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t>3</a:t>
            </a:fld>
            <a:endParaRPr lang="en-US"/>
          </a:p>
        </p:txBody>
      </p:sp>
    </p:spTree>
    <p:extLst>
      <p:ext uri="{BB962C8B-B14F-4D97-AF65-F5344CB8AC3E}">
        <p14:creationId xmlns:p14="http://schemas.microsoft.com/office/powerpoint/2010/main" val="927092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2E4844-363A-F644-8600-E1DC770EF3F7}"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FC14F-FD9B-2A4B-B178-9D3E40DE1382}"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D71E9-CE57-6043-8E11-4F1C0938B56A}"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37F30E-725F-7949-992E-ECCE7EDAFB9D}"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BDA0-F136-8245-8523-91339103152E}"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6E01B-8A13-5C4C-9D84-F78D61A28545}"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DD742-9D90-D141-AA44-F7FBA629AE00}"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94AA00-FD8C-9D44-8266-D9E5BD0A130F}"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D5322-1ED8-444F-BCF9-070FA4788BEB}"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170B2-F70D-B84F-8DEE-56CB1D5492D8}" type="datetime1">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1B846F-2269-274E-8827-0AEFDA7641C6}" type="datetime1">
              <a:rPr lang="en-US" smtClean="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1A9316-CFCB-7845-8B4D-B8731C7C63A0}" type="datetime1">
              <a:rPr lang="en-US" smtClean="0"/>
              <a:t>7/26/18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9DD33F-3881-B046-843F-669777826D34}" type="datetime1">
              <a:rPr lang="en-US" smtClean="0"/>
              <a:t>7/26/18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EBF04-CD7F-3740-8A49-D87439EC678C}" type="datetime1">
              <a:rPr lang="en-US" smtClean="0"/>
              <a:t>7/26/18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91A45B-491F-1143-A7FB-7DED35C9D670}" type="datetime1">
              <a:rPr lang="en-US" smtClean="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1D71E-9212-3F45-946F-A243BCD2132B}" type="datetime1">
              <a:rPr lang="en-US" smtClean="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33DBB-3A41-5043-B257-69EFAC26C2FC}" type="datetime1">
              <a:rPr lang="en-US" smtClean="0"/>
              <a:t>7/26/18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100">
                <a:solidFill>
                  <a:schemeClr val="accent1"/>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afebitcoin.vn/coin/bitcoin-chat-vat-o-muc-6600-von-hoa-thi-truong-giam-duoi-250-ti-usd-thieu-dong-luc-tang-truong-ki-thue-sap-toi-cua-hoa-k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6" y="4394874"/>
            <a:ext cx="7766936" cy="1096899"/>
          </a:xfrm>
        </p:spPr>
        <p:txBody>
          <a:bodyPr/>
          <a:lstStyle/>
          <a:p>
            <a:r>
              <a:rPr lang="vi-VN" dirty="0" smtClean="0"/>
              <a:t>Nguyễn Văn Tiến </a:t>
            </a:r>
            <a:r>
              <a:rPr lang="mr-IN" dirty="0" smtClean="0"/>
              <a:t>–</a:t>
            </a:r>
            <a:r>
              <a:rPr lang="vi-VN" dirty="0" smtClean="0"/>
              <a:t> Huỳnh Sâm Hà</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354" y="2316052"/>
            <a:ext cx="7447648" cy="1804028"/>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Rectangle 5"/>
          <p:cNvSpPr/>
          <p:nvPr/>
        </p:nvSpPr>
        <p:spPr>
          <a:xfrm>
            <a:off x="2020030" y="219783"/>
            <a:ext cx="5309919" cy="400110"/>
          </a:xfrm>
          <a:prstGeom prst="rect">
            <a:avLst/>
          </a:prstGeom>
        </p:spPr>
        <p:txBody>
          <a:bodyPr wrap="square">
            <a:spAutoFit/>
          </a:bodyPr>
          <a:lstStyle/>
          <a:p>
            <a:r>
              <a:rPr lang="vi-VN" sz="2000" dirty="0"/>
              <a:t>Trường Đại học Bách Khoa TPHCM</a:t>
            </a:r>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780" y="219783"/>
            <a:ext cx="638574" cy="644917"/>
          </a:xfrm>
          <a:prstGeom prst="rect">
            <a:avLst/>
          </a:prstGeom>
        </p:spPr>
      </p:pic>
    </p:spTree>
    <p:extLst>
      <p:ext uri="{BB962C8B-B14F-4D97-AF65-F5344CB8AC3E}">
        <p14:creationId xmlns:p14="http://schemas.microsoft.com/office/powerpoint/2010/main" val="1812959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itle 1"/>
          <p:cNvSpPr txBox="1">
            <a:spLocks/>
          </p:cNvSpPr>
          <p:nvPr/>
        </p:nvSpPr>
        <p:spPr>
          <a:xfrm>
            <a:off x="207777" y="18947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t>Quá tải về kích thước block của Bitcoin</a:t>
            </a:r>
            <a:endParaRPr lang="en-US" dirty="0"/>
          </a:p>
        </p:txBody>
      </p:sp>
      <p:sp>
        <p:nvSpPr>
          <p:cNvPr id="6" name="Content Placeholder 2"/>
          <p:cNvSpPr>
            <a:spLocks noGrp="1"/>
          </p:cNvSpPr>
          <p:nvPr>
            <p:ph idx="1"/>
          </p:nvPr>
        </p:nvSpPr>
        <p:spPr>
          <a:xfrm>
            <a:off x="207776" y="986697"/>
            <a:ext cx="11321078" cy="3880773"/>
          </a:xfrm>
        </p:spPr>
        <p:txBody>
          <a:bodyPr/>
          <a:lstStyle/>
          <a:p>
            <a:r>
              <a:rPr lang="vi-VN" dirty="0" smtClean="0"/>
              <a:t>Tối đa được 7 transactions / second </a:t>
            </a:r>
          </a:p>
          <a:p>
            <a:pPr marL="0" indent="0">
              <a:buNone/>
            </a:pPr>
            <a:r>
              <a:rPr lang="vi-VN" dirty="0" smtClean="0"/>
              <a:t>		= 7*24*60*60 	transactions </a:t>
            </a:r>
            <a:r>
              <a:rPr lang="vi-VN" dirty="0"/>
              <a:t>/ </a:t>
            </a:r>
            <a:r>
              <a:rPr lang="vi-VN" dirty="0" smtClean="0"/>
              <a:t>day</a:t>
            </a:r>
          </a:p>
          <a:p>
            <a:pPr marL="0" indent="0">
              <a:buNone/>
            </a:pPr>
            <a:r>
              <a:rPr lang="vi-VN" dirty="0" smtClean="0"/>
              <a:t>		= </a:t>
            </a:r>
            <a:r>
              <a:rPr lang="is-IS" dirty="0" smtClean="0"/>
              <a:t>604,800 		</a:t>
            </a:r>
            <a:r>
              <a:rPr lang="vi-VN" dirty="0" smtClean="0"/>
              <a:t>transactions / day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42" y="2434688"/>
            <a:ext cx="7863667" cy="4423312"/>
          </a:xfrm>
          <a:prstGeom prst="rect">
            <a:avLst/>
          </a:prstGeom>
        </p:spPr>
      </p:pic>
    </p:spTree>
    <p:extLst>
      <p:ext uri="{BB962C8B-B14F-4D97-AF65-F5344CB8AC3E}">
        <p14:creationId xmlns:p14="http://schemas.microsoft.com/office/powerpoint/2010/main" val="49515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 Giải quyết 3 vấn đề ở Bitcoin</a:t>
            </a:r>
            <a:endParaRPr lang="en-US" dirty="0"/>
          </a:p>
        </p:txBody>
      </p:sp>
      <p:sp>
        <p:nvSpPr>
          <p:cNvPr id="3" name="Content Placeholder 2"/>
          <p:cNvSpPr>
            <a:spLocks noGrp="1"/>
          </p:cNvSpPr>
          <p:nvPr>
            <p:ph idx="1"/>
          </p:nvPr>
        </p:nvSpPr>
        <p:spPr>
          <a:xfrm>
            <a:off x="677334" y="2160589"/>
            <a:ext cx="8596668" cy="3880773"/>
          </a:xfrm>
        </p:spPr>
        <p:txBody>
          <a:bodyPr/>
          <a:lstStyle/>
          <a:p>
            <a:pPr algn="just"/>
            <a:r>
              <a:rPr lang="vi-VN" dirty="0" smtClean="0"/>
              <a:t>Factom là một giao thức được thiết kế để giải quyết 3 vấn đề này ở Bitcoin</a:t>
            </a:r>
          </a:p>
          <a:p>
            <a:pPr algn="just"/>
            <a:r>
              <a:rPr lang="en-US" dirty="0" err="1"/>
              <a:t>Factom</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tính</a:t>
            </a:r>
            <a:r>
              <a:rPr lang="en-US" dirty="0"/>
              <a:t> </a:t>
            </a:r>
            <a:r>
              <a:rPr lang="en-US" dirty="0" err="1"/>
              <a:t>năng</a:t>
            </a:r>
            <a:r>
              <a:rPr lang="en-US" dirty="0"/>
              <a:t> </a:t>
            </a:r>
            <a:r>
              <a:rPr lang="en-US" dirty="0" err="1"/>
              <a:t>ngoài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tiền</a:t>
            </a:r>
            <a:r>
              <a:rPr lang="en-US" dirty="0"/>
              <a:t> </a:t>
            </a:r>
            <a:r>
              <a:rPr lang="en-US" dirty="0" err="1" smtClean="0"/>
              <a:t>tệ</a:t>
            </a:r>
            <a:r>
              <a:rPr lang="en-US" dirty="0" smtClean="0"/>
              <a:t>.</a:t>
            </a:r>
          </a:p>
          <a:p>
            <a:pPr algn="just"/>
            <a:r>
              <a:rPr lang="en-US" dirty="0" err="1"/>
              <a:t>Factom</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nền</a:t>
            </a:r>
            <a:r>
              <a:rPr lang="en-US" dirty="0"/>
              <a:t> </a:t>
            </a:r>
            <a:r>
              <a:rPr lang="en-US" dirty="0" err="1"/>
              <a:t>tảng</a:t>
            </a:r>
            <a:r>
              <a:rPr lang="en-US" dirty="0"/>
              <a:t> </a:t>
            </a:r>
            <a:r>
              <a:rPr lang="en-US" dirty="0" err="1"/>
              <a:t>tiêu</a:t>
            </a:r>
            <a:r>
              <a:rPr lang="en-US" dirty="0"/>
              <a:t> </a:t>
            </a:r>
            <a:r>
              <a:rPr lang="en-US" dirty="0" err="1"/>
              <a:t>chuẩn</a:t>
            </a:r>
            <a:r>
              <a:rPr lang="en-US" dirty="0"/>
              <a:t>, </a:t>
            </a:r>
            <a:r>
              <a:rPr lang="en-US" dirty="0" err="1"/>
              <a:t>hiệu</a:t>
            </a:r>
            <a:r>
              <a:rPr lang="en-US" dirty="0"/>
              <a:t> </a:t>
            </a:r>
            <a:r>
              <a:rPr lang="en-US" dirty="0" err="1"/>
              <a:t>quả</a:t>
            </a:r>
            <a:r>
              <a:rPr lang="en-US" dirty="0"/>
              <a:t> </a:t>
            </a:r>
            <a:r>
              <a:rPr lang="en-US" dirty="0" err="1"/>
              <a:t>và</a:t>
            </a:r>
            <a:r>
              <a:rPr lang="en-US" dirty="0"/>
              <a:t> an </a:t>
            </a:r>
            <a:r>
              <a:rPr lang="en-US" dirty="0" err="1"/>
              <a:t>toàn</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này</a:t>
            </a:r>
            <a:r>
              <a:rPr lang="en-US" dirty="0"/>
              <a:t> </a:t>
            </a:r>
            <a:r>
              <a:rPr lang="en-US" dirty="0" err="1"/>
              <a:t>để</a:t>
            </a:r>
            <a:r>
              <a:rPr lang="en-US" dirty="0"/>
              <a:t> </a:t>
            </a:r>
            <a:r>
              <a:rPr lang="en-US" dirty="0" err="1"/>
              <a:t>chạy</a:t>
            </a:r>
            <a:r>
              <a:rPr lang="en-US" dirty="0"/>
              <a:t> </a:t>
            </a:r>
            <a:r>
              <a:rPr lang="en-US" dirty="0" err="1"/>
              <a:t>nhanh</a:t>
            </a:r>
            <a:r>
              <a:rPr lang="en-US" dirty="0"/>
              <a:t> </a:t>
            </a:r>
            <a:r>
              <a:rPr lang="en-US" dirty="0" err="1"/>
              <a:t>hơn</a:t>
            </a:r>
            <a:r>
              <a:rPr lang="en-US" dirty="0"/>
              <a:t>, </a:t>
            </a:r>
            <a:r>
              <a:rPr lang="en-US" dirty="0" err="1"/>
              <a:t>rẻ</a:t>
            </a:r>
            <a:r>
              <a:rPr lang="en-US" dirty="0"/>
              <a:t> </a:t>
            </a:r>
            <a:r>
              <a:rPr lang="en-US" dirty="0" err="1"/>
              <a:t>hơn</a:t>
            </a:r>
            <a:r>
              <a:rPr lang="en-US" dirty="0"/>
              <a:t> </a:t>
            </a:r>
            <a:r>
              <a:rPr lang="en-US" dirty="0" err="1"/>
              <a:t>và</a:t>
            </a:r>
            <a:r>
              <a:rPr lang="en-US" dirty="0"/>
              <a:t> </a:t>
            </a:r>
            <a:r>
              <a:rPr lang="en-US" dirty="0" err="1"/>
              <a:t>không</a:t>
            </a:r>
            <a:r>
              <a:rPr lang="en-US" dirty="0"/>
              <a:t> </a:t>
            </a:r>
            <a:r>
              <a:rPr lang="vi-VN" dirty="0" smtClean="0"/>
              <a:t>bị tình trạng quá tải ở</a:t>
            </a:r>
            <a:r>
              <a:rPr lang="en-US" dirty="0" smtClean="0"/>
              <a:t> </a:t>
            </a:r>
            <a:r>
              <a:rPr lang="en-US" dirty="0"/>
              <a:t>Bitcoin.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84097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a:t>
            </a:r>
            <a:r>
              <a:rPr lang="mr-IN" dirty="0" smtClean="0"/>
              <a:t>–</a:t>
            </a:r>
            <a:r>
              <a:rPr lang="vi-VN" dirty="0" smtClean="0"/>
              <a:t> Công nghệ Blockchain</a:t>
            </a:r>
            <a:endParaRPr lang="en-US" dirty="0"/>
          </a:p>
        </p:txBody>
      </p:sp>
      <p:sp>
        <p:nvSpPr>
          <p:cNvPr id="3" name="Content Placeholder 2"/>
          <p:cNvSpPr>
            <a:spLocks noGrp="1"/>
          </p:cNvSpPr>
          <p:nvPr>
            <p:ph idx="1"/>
          </p:nvPr>
        </p:nvSpPr>
        <p:spPr>
          <a:xfrm>
            <a:off x="677333" y="1709076"/>
            <a:ext cx="8750871" cy="4697411"/>
          </a:xfrm>
        </p:spPr>
        <p:txBody>
          <a:bodyPr>
            <a:normAutofit/>
          </a:bodyPr>
          <a:lstStyle/>
          <a:p>
            <a:r>
              <a:rPr lang="en-US" dirty="0" err="1"/>
              <a:t>Factom</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những</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thế</a:t>
            </a:r>
            <a:r>
              <a:rPr lang="en-US" dirty="0"/>
              <a:t> </a:t>
            </a:r>
            <a:r>
              <a:rPr lang="en-US" dirty="0" err="1"/>
              <a:t>hệ</a:t>
            </a:r>
            <a:r>
              <a:rPr lang="en-US" dirty="0"/>
              <a:t> </a:t>
            </a:r>
            <a:r>
              <a:rPr lang="en-US" dirty="0" err="1" smtClean="0"/>
              <a:t>mới</a:t>
            </a:r>
            <a:r>
              <a:rPr lang="vi-VN" dirty="0" smtClean="0"/>
              <a:t> </a:t>
            </a:r>
            <a:r>
              <a:rPr lang="en-US" dirty="0" err="1" smtClean="0"/>
              <a:t>các</a:t>
            </a:r>
            <a:r>
              <a:rPr lang="en-US" dirty="0" smtClean="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Blockchain</a:t>
            </a:r>
            <a:r>
              <a:rPr lang="en-US" dirty="0" smtClean="0"/>
              <a:t>.</a:t>
            </a:r>
          </a:p>
          <a:p>
            <a:r>
              <a:rPr lang="vi-VN" dirty="0" smtClean="0"/>
              <a:t>Đ</a:t>
            </a:r>
            <a:r>
              <a:rPr lang="en-US" dirty="0" err="1" smtClean="0"/>
              <a:t>ược</a:t>
            </a:r>
            <a:r>
              <a:rPr lang="en-US" dirty="0" smtClean="0"/>
              <a:t> </a:t>
            </a:r>
            <a:r>
              <a:rPr lang="en-US" dirty="0" err="1"/>
              <a:t>tạo</a:t>
            </a:r>
            <a:r>
              <a:rPr lang="en-US" dirty="0"/>
              <a:t> </a:t>
            </a:r>
            <a:r>
              <a:rPr lang="en-US" dirty="0" err="1"/>
              <a:t>ra</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vấn</a:t>
            </a:r>
            <a:r>
              <a:rPr lang="en-US" dirty="0"/>
              <a:t> </a:t>
            </a:r>
            <a:r>
              <a:rPr lang="en-US" dirty="0" err="1"/>
              <a:t>đề</a:t>
            </a:r>
            <a:r>
              <a:rPr lang="en-US" dirty="0"/>
              <a:t> </a:t>
            </a:r>
            <a:r>
              <a:rPr lang="en-US" dirty="0" err="1"/>
              <a:t>kinh</a:t>
            </a:r>
            <a:r>
              <a:rPr lang="en-US" dirty="0"/>
              <a:t> </a:t>
            </a:r>
            <a:r>
              <a:rPr lang="en-US" dirty="0" err="1"/>
              <a:t>doanh</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bằng</a:t>
            </a:r>
            <a:r>
              <a:rPr lang="en-US" dirty="0"/>
              <a:t> </a:t>
            </a:r>
            <a:r>
              <a:rPr lang="en-US" dirty="0" err="1"/>
              <a:t>cách</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không</a:t>
            </a:r>
            <a:r>
              <a:rPr lang="en-US" dirty="0"/>
              <a:t> </a:t>
            </a:r>
            <a:r>
              <a:rPr lang="en-US" dirty="0" err="1"/>
              <a:t>thay</a:t>
            </a:r>
            <a:r>
              <a:rPr lang="en-US" dirty="0"/>
              <a:t> </a:t>
            </a:r>
            <a:r>
              <a:rPr lang="en-US" dirty="0" err="1"/>
              <a:t>đổi</a:t>
            </a:r>
            <a:r>
              <a:rPr lang="en-US" dirty="0"/>
              <a:t>.</a:t>
            </a:r>
            <a:endParaRPr lang="en-US" dirty="0" smtClean="0"/>
          </a:p>
          <a:p>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blockchain</a:t>
            </a:r>
            <a:r>
              <a:rPr lang="en-US" dirty="0"/>
              <a:t> </a:t>
            </a:r>
            <a:r>
              <a:rPr lang="en-US" dirty="0" err="1"/>
              <a:t>mang</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lợi</a:t>
            </a:r>
            <a:r>
              <a:rPr lang="en-US" dirty="0"/>
              <a:t> </a:t>
            </a:r>
            <a:r>
              <a:rPr lang="en-US" dirty="0" err="1"/>
              <a:t>ích</a:t>
            </a:r>
            <a:r>
              <a:rPr lang="en-US" dirty="0"/>
              <a:t> to </a:t>
            </a:r>
            <a:r>
              <a:rPr lang="en-US" dirty="0" err="1"/>
              <a:t>lớn</a:t>
            </a:r>
            <a:r>
              <a:rPr lang="en-US" dirty="0"/>
              <a:t> </a:t>
            </a:r>
            <a:r>
              <a:rPr lang="en-US" dirty="0" err="1"/>
              <a:t>cho</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giúp</a:t>
            </a:r>
            <a:r>
              <a:rPr lang="en-US" dirty="0"/>
              <a:t> </a:t>
            </a:r>
            <a:r>
              <a:rPr lang="en-US" dirty="0" err="1"/>
              <a:t>giảm</a:t>
            </a:r>
            <a:r>
              <a:rPr lang="en-US" dirty="0"/>
              <a:t> </a:t>
            </a:r>
            <a:r>
              <a:rPr lang="en-US" dirty="0" err="1"/>
              <a:t>bớt</a:t>
            </a:r>
            <a:r>
              <a:rPr lang="en-US" dirty="0"/>
              <a:t> chi </a:t>
            </a:r>
            <a:r>
              <a:rPr lang="en-US" dirty="0" err="1"/>
              <a:t>phí</a:t>
            </a:r>
            <a:r>
              <a:rPr lang="en-US" dirty="0"/>
              <a:t> </a:t>
            </a:r>
            <a:r>
              <a:rPr lang="en-US" dirty="0" err="1"/>
              <a:t>của</a:t>
            </a:r>
            <a:r>
              <a:rPr lang="en-US" dirty="0"/>
              <a:t> </a:t>
            </a:r>
            <a:r>
              <a:rPr lang="en-US" dirty="0" err="1"/>
              <a:t>thủ</a:t>
            </a:r>
            <a:r>
              <a:rPr lang="en-US" dirty="0"/>
              <a:t> </a:t>
            </a:r>
            <a:r>
              <a:rPr lang="en-US" dirty="0" err="1"/>
              <a:t>tục</a:t>
            </a:r>
            <a:r>
              <a:rPr lang="en-US" dirty="0"/>
              <a:t> </a:t>
            </a:r>
            <a:r>
              <a:rPr lang="en-US" dirty="0" err="1"/>
              <a:t>hồ</a:t>
            </a:r>
            <a:r>
              <a:rPr lang="en-US" dirty="0"/>
              <a:t> </a:t>
            </a:r>
            <a:r>
              <a:rPr lang="en-US" dirty="0" err="1"/>
              <a:t>sơ</a:t>
            </a:r>
            <a:r>
              <a:rPr lang="en-US" dirty="0"/>
              <a:t> </a:t>
            </a:r>
            <a:r>
              <a:rPr lang="en-US" dirty="0" err="1"/>
              <a:t>giấy</a:t>
            </a:r>
            <a:r>
              <a:rPr lang="en-US" dirty="0"/>
              <a:t> </a:t>
            </a:r>
            <a:r>
              <a:rPr lang="en-US" dirty="0" err="1"/>
              <a:t>tờ</a:t>
            </a:r>
            <a:r>
              <a:rPr lang="en-US" dirty="0"/>
              <a:t> </a:t>
            </a:r>
            <a:r>
              <a:rPr lang="en-US" dirty="0" err="1"/>
              <a:t>và</a:t>
            </a:r>
            <a:r>
              <a:rPr lang="en-US" dirty="0"/>
              <a:t> </a:t>
            </a:r>
            <a:r>
              <a:rPr lang="en-US" dirty="0" err="1"/>
              <a:t>đảm</a:t>
            </a:r>
            <a:r>
              <a:rPr lang="en-US" dirty="0"/>
              <a:t> </a:t>
            </a:r>
            <a:r>
              <a:rPr lang="en-US" dirty="0" err="1"/>
              <a:t>bảo</a:t>
            </a:r>
            <a:r>
              <a:rPr lang="en-US" dirty="0"/>
              <a:t> an </a:t>
            </a:r>
            <a:r>
              <a:rPr lang="en-US" dirty="0" err="1"/>
              <a:t>toàn</a:t>
            </a:r>
            <a:r>
              <a:rPr lang="en-US" dirty="0"/>
              <a:t> </a:t>
            </a:r>
            <a:r>
              <a:rPr lang="en-US" dirty="0" err="1"/>
              <a:t>dữ</a:t>
            </a:r>
            <a:r>
              <a:rPr lang="en-US" dirty="0"/>
              <a:t> </a:t>
            </a:r>
            <a:r>
              <a:rPr lang="en-US" dirty="0" err="1"/>
              <a:t>liệu</a:t>
            </a:r>
            <a:r>
              <a:rPr lang="en-US" dirty="0" smtClean="0"/>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6572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a:t>
            </a:r>
            <a:r>
              <a:rPr lang="mr-IN" dirty="0" smtClean="0"/>
              <a:t>–</a:t>
            </a:r>
            <a:r>
              <a:rPr lang="vi-VN" dirty="0" smtClean="0"/>
              <a:t> Những đặc điểm khác</a:t>
            </a:r>
            <a:endParaRPr lang="en-US" dirty="0"/>
          </a:p>
        </p:txBody>
      </p:sp>
      <p:sp>
        <p:nvSpPr>
          <p:cNvPr id="3" name="Content Placeholder 2"/>
          <p:cNvSpPr>
            <a:spLocks noGrp="1"/>
          </p:cNvSpPr>
          <p:nvPr>
            <p:ph idx="1"/>
          </p:nvPr>
        </p:nvSpPr>
        <p:spPr/>
        <p:txBody>
          <a:bodyPr/>
          <a:lstStyle/>
          <a:p>
            <a:r>
              <a:rPr lang="en-US" dirty="0" err="1"/>
              <a:t>Factom</a:t>
            </a:r>
            <a:r>
              <a:rPr lang="en-US" dirty="0"/>
              <a:t> </a:t>
            </a:r>
            <a:r>
              <a:rPr lang="en-US" dirty="0" err="1"/>
              <a:t>là</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phân</a:t>
            </a:r>
            <a:r>
              <a:rPr lang="en-US" dirty="0"/>
              <a:t> </a:t>
            </a:r>
            <a:r>
              <a:rPr lang="en-US" dirty="0" err="1"/>
              <a:t>tán</a:t>
            </a:r>
            <a:r>
              <a:rPr lang="en-US" dirty="0"/>
              <a:t> </a:t>
            </a:r>
            <a:r>
              <a:rPr lang="en-US" dirty="0" err="1"/>
              <a:t>chạy</a:t>
            </a:r>
            <a:r>
              <a:rPr lang="en-US" dirty="0"/>
              <a:t> </a:t>
            </a:r>
            <a:r>
              <a:rPr lang="en-US" dirty="0" err="1"/>
              <a:t>trên</a:t>
            </a:r>
            <a:r>
              <a:rPr lang="en-US" dirty="0"/>
              <a:t> </a:t>
            </a:r>
            <a:r>
              <a:rPr lang="en-US" dirty="0" smtClean="0"/>
              <a:t>Bitcoin.</a:t>
            </a:r>
          </a:p>
          <a:p>
            <a:r>
              <a:rPr lang="vi-VN" dirty="0" smtClean="0"/>
              <a:t>Không ai có thể kiểm soát.</a:t>
            </a:r>
          </a:p>
          <a:p>
            <a:r>
              <a:rPr lang="vi-VN" dirty="0" smtClean="0"/>
              <a:t>Mã nguồn mở.</a:t>
            </a:r>
          </a:p>
          <a:p>
            <a:r>
              <a:rPr lang="vi-VN" dirty="0" smtClean="0"/>
              <a:t>Factom là một nền tảng cực kì lý tưởng cho những ứng dụng trong các lĩnh vực tài chính, chuỗi cung ứng, hồ sơ bệnh án, sở hữu tài sản, ứng dụng pháp lý, hệ thống bầu cử,...</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2395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Đội ngũ phát triển của Factom</a:t>
            </a:r>
            <a:endParaRPr lang="en-US" dirty="0"/>
          </a:p>
        </p:txBody>
      </p:sp>
      <p:sp>
        <p:nvSpPr>
          <p:cNvPr id="3" name="Content Placeholder 2"/>
          <p:cNvSpPr>
            <a:spLocks noGrp="1"/>
          </p:cNvSpPr>
          <p:nvPr>
            <p:ph idx="1"/>
          </p:nvPr>
        </p:nvSpPr>
        <p:spPr>
          <a:xfrm>
            <a:off x="578479" y="1789886"/>
            <a:ext cx="8837370" cy="4771552"/>
          </a:xfrm>
        </p:spPr>
        <p:txBody>
          <a:bodyPr>
            <a:normAutofit/>
          </a:bodyPr>
          <a:lstStyle/>
          <a:p>
            <a:r>
              <a:rPr lang="en-US" dirty="0" err="1"/>
              <a:t>Factom</a:t>
            </a:r>
            <a:r>
              <a:rPr lang="en-US" dirty="0"/>
              <a:t> </a:t>
            </a:r>
            <a:r>
              <a:rPr lang="en-US" dirty="0" err="1"/>
              <a:t>được</a:t>
            </a:r>
            <a:r>
              <a:rPr lang="en-US" dirty="0"/>
              <a:t> </a:t>
            </a:r>
            <a:r>
              <a:rPr lang="en-US" dirty="0" err="1"/>
              <a:t>ra</a:t>
            </a:r>
            <a:r>
              <a:rPr lang="en-US" dirty="0"/>
              <a:t> </a:t>
            </a:r>
            <a:r>
              <a:rPr lang="en-US" dirty="0" err="1"/>
              <a:t>đời</a:t>
            </a:r>
            <a:r>
              <a:rPr lang="en-US" dirty="0"/>
              <a:t> </a:t>
            </a:r>
            <a:r>
              <a:rPr lang="en-US" dirty="0" err="1" smtClean="0"/>
              <a:t>vào</a:t>
            </a:r>
            <a:r>
              <a:rPr lang="en-US" dirty="0" smtClean="0"/>
              <a:t> 5/2015 </a:t>
            </a:r>
            <a:r>
              <a:rPr lang="en-US" dirty="0" err="1"/>
              <a:t>bởi</a:t>
            </a:r>
            <a:r>
              <a:rPr lang="en-US" dirty="0"/>
              <a:t> Paul Snow </a:t>
            </a:r>
            <a:r>
              <a:rPr lang="en-US" dirty="0" err="1"/>
              <a:t>và</a:t>
            </a:r>
            <a:r>
              <a:rPr lang="en-US" dirty="0"/>
              <a:t> Davis </a:t>
            </a:r>
            <a:r>
              <a:rPr lang="en-US" dirty="0" smtClean="0"/>
              <a:t>Johnston, </a:t>
            </a:r>
            <a:r>
              <a:rPr lang="en-US" dirty="0" err="1" smtClean="0"/>
              <a:t>những</a:t>
            </a:r>
            <a:r>
              <a:rPr lang="en-US" dirty="0" smtClean="0"/>
              <a:t> </a:t>
            </a:r>
            <a:r>
              <a:rPr lang="en-US" dirty="0" err="1"/>
              <a:t>người</a:t>
            </a:r>
            <a:r>
              <a:rPr lang="en-US" dirty="0"/>
              <a:t> </a:t>
            </a:r>
            <a:r>
              <a:rPr lang="en-US" dirty="0" err="1"/>
              <a:t>có</a:t>
            </a:r>
            <a:r>
              <a:rPr lang="en-US" dirty="0"/>
              <a:t> </a:t>
            </a:r>
            <a:r>
              <a:rPr lang="en-US" dirty="0" err="1"/>
              <a:t>kinh</a:t>
            </a:r>
            <a:r>
              <a:rPr lang="en-US" dirty="0"/>
              <a:t> </a:t>
            </a:r>
            <a:r>
              <a:rPr lang="en-US" dirty="0" err="1"/>
              <a:t>nghiệm</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công</a:t>
            </a:r>
            <a:r>
              <a:rPr lang="en-US" dirty="0"/>
              <a:t> </a:t>
            </a:r>
            <a:r>
              <a:rPr lang="en-US" dirty="0" err="1"/>
              <a:t>nghệ</a:t>
            </a:r>
            <a:r>
              <a:rPr lang="en-US" dirty="0" smtClean="0"/>
              <a:t>, </a:t>
            </a:r>
            <a:r>
              <a:rPr lang="en-US" dirty="0" err="1"/>
              <a:t>mục</a:t>
            </a:r>
            <a:r>
              <a:rPr lang="en-US" dirty="0"/>
              <a:t> </a:t>
            </a:r>
            <a:r>
              <a:rPr lang="en-US" dirty="0" err="1"/>
              <a:t>tiêu</a:t>
            </a:r>
            <a:r>
              <a:rPr lang="en-US" dirty="0"/>
              <a:t> </a:t>
            </a:r>
            <a:r>
              <a:rPr lang="en-US" dirty="0" err="1"/>
              <a:t>xây</a:t>
            </a:r>
            <a:r>
              <a:rPr lang="en-US" dirty="0"/>
              <a:t> </a:t>
            </a:r>
            <a:r>
              <a:rPr lang="en-US" dirty="0" err="1"/>
              <a:t>dựng</a:t>
            </a:r>
            <a:r>
              <a:rPr lang="en-US" dirty="0"/>
              <a:t> </a:t>
            </a:r>
            <a:r>
              <a:rPr lang="en-US" dirty="0" err="1"/>
              <a:t>thế</a:t>
            </a:r>
            <a:r>
              <a:rPr lang="en-US" dirty="0"/>
              <a:t> </a:t>
            </a:r>
            <a:r>
              <a:rPr lang="en-US" dirty="0" err="1"/>
              <a:t>hệ</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blockchain</a:t>
            </a:r>
            <a:r>
              <a:rPr lang="en-US" dirty="0"/>
              <a:t>, </a:t>
            </a:r>
            <a:r>
              <a:rPr lang="en-US" dirty="0" err="1"/>
              <a:t>trở</a:t>
            </a:r>
            <a:r>
              <a:rPr lang="en-US" dirty="0"/>
              <a:t> </a:t>
            </a:r>
            <a:r>
              <a:rPr lang="en-US" dirty="0" err="1"/>
              <a:t>thành</a:t>
            </a:r>
            <a:r>
              <a:rPr lang="en-US" dirty="0"/>
              <a:t> </a:t>
            </a:r>
            <a:r>
              <a:rPr lang="en-US" dirty="0" err="1"/>
              <a:t>nền</a:t>
            </a:r>
            <a:r>
              <a:rPr lang="en-US" dirty="0"/>
              <a:t> </a:t>
            </a:r>
            <a:r>
              <a:rPr lang="en-US" dirty="0" err="1"/>
              <a:t>tảng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như</a:t>
            </a:r>
            <a:r>
              <a:rPr lang="en-US" dirty="0"/>
              <a:t> </a:t>
            </a:r>
            <a:r>
              <a:rPr lang="en-US" dirty="0" err="1"/>
              <a:t>tài</a:t>
            </a:r>
            <a:r>
              <a:rPr lang="en-US" dirty="0"/>
              <a:t> </a:t>
            </a:r>
            <a:r>
              <a:rPr lang="en-US" dirty="0" err="1"/>
              <a:t>chính</a:t>
            </a:r>
            <a:r>
              <a:rPr lang="en-US" dirty="0"/>
              <a:t>, y </a:t>
            </a:r>
            <a:r>
              <a:rPr lang="en-US" dirty="0" err="1"/>
              <a:t>tế</a:t>
            </a:r>
            <a:r>
              <a:rPr lang="en-US" dirty="0"/>
              <a:t>, </a:t>
            </a:r>
            <a:r>
              <a:rPr lang="en-US" dirty="0" err="1"/>
              <a:t>quản</a:t>
            </a:r>
            <a:r>
              <a:rPr lang="en-US" dirty="0"/>
              <a:t> </a:t>
            </a:r>
            <a:r>
              <a:rPr lang="en-US" dirty="0" err="1"/>
              <a:t>lý</a:t>
            </a:r>
            <a:r>
              <a:rPr lang="en-US" dirty="0"/>
              <a:t>, </a:t>
            </a:r>
            <a:r>
              <a:rPr lang="en-US" dirty="0" err="1"/>
              <a:t>ứng</a:t>
            </a:r>
            <a:r>
              <a:rPr lang="en-US" dirty="0"/>
              <a:t> </a:t>
            </a:r>
            <a:r>
              <a:rPr lang="en-US" dirty="0" err="1"/>
              <a:t>dụng</a:t>
            </a:r>
            <a:r>
              <a:rPr lang="en-US" dirty="0"/>
              <a:t> </a:t>
            </a:r>
            <a:r>
              <a:rPr lang="en-US" dirty="0" err="1"/>
              <a:t>pháp</a:t>
            </a:r>
            <a:r>
              <a:rPr lang="en-US" dirty="0"/>
              <a:t> </a:t>
            </a:r>
            <a:r>
              <a:rPr lang="en-US" dirty="0" err="1"/>
              <a:t>lý</a:t>
            </a:r>
            <a:r>
              <a:rPr lang="en-US" dirty="0" smtClean="0"/>
              <a:t>.</a:t>
            </a:r>
            <a:endParaRPr lang="en-US" dirty="0"/>
          </a:p>
          <a:p>
            <a:r>
              <a:rPr lang="en-US" dirty="0" err="1"/>
              <a:t>Factom</a:t>
            </a:r>
            <a:r>
              <a:rPr lang="en-US" dirty="0"/>
              <a:t> </a:t>
            </a:r>
            <a:r>
              <a:rPr lang="en-US" dirty="0" err="1"/>
              <a:t>hiện</a:t>
            </a:r>
            <a:r>
              <a:rPr lang="en-US" dirty="0"/>
              <a:t> </a:t>
            </a:r>
            <a:r>
              <a:rPr lang="en-US" dirty="0" err="1"/>
              <a:t>có</a:t>
            </a:r>
            <a:r>
              <a:rPr lang="en-US" dirty="0"/>
              <a:t> </a:t>
            </a:r>
            <a:r>
              <a:rPr lang="en-US" dirty="0" err="1"/>
              <a:t>hơn</a:t>
            </a:r>
            <a:r>
              <a:rPr lang="en-US" dirty="0"/>
              <a:t> 11 </a:t>
            </a:r>
            <a:r>
              <a:rPr lang="en-US" dirty="0" err="1"/>
              <a:t>triệu</a:t>
            </a:r>
            <a:r>
              <a:rPr lang="en-US" dirty="0"/>
              <a:t> </a:t>
            </a:r>
            <a:r>
              <a:rPr lang="en-US" dirty="0" err="1"/>
              <a:t>bài</a:t>
            </a:r>
            <a:r>
              <a:rPr lang="en-US" dirty="0"/>
              <a:t> </a:t>
            </a:r>
            <a:r>
              <a:rPr lang="en-US" dirty="0" err="1"/>
              <a:t>viết</a:t>
            </a:r>
            <a:r>
              <a:rPr lang="en-US" dirty="0"/>
              <a:t> </a:t>
            </a:r>
            <a:r>
              <a:rPr lang="en-US" dirty="0" err="1"/>
              <a:t>cũng</a:t>
            </a:r>
            <a:r>
              <a:rPr lang="en-US" dirty="0"/>
              <a:t> </a:t>
            </a:r>
            <a:r>
              <a:rPr lang="en-US" dirty="0" err="1"/>
              <a:t>như</a:t>
            </a:r>
            <a:r>
              <a:rPr lang="en-US" dirty="0"/>
              <a:t> </a:t>
            </a:r>
            <a:r>
              <a:rPr lang="en-US" dirty="0" err="1"/>
              <a:t>một</a:t>
            </a:r>
            <a:r>
              <a:rPr lang="en-US" dirty="0"/>
              <a:t> </a:t>
            </a:r>
            <a:r>
              <a:rPr lang="en-US" dirty="0" err="1"/>
              <a:t>số</a:t>
            </a:r>
            <a:r>
              <a:rPr lang="en-US" dirty="0"/>
              <a:t> </a:t>
            </a:r>
            <a:r>
              <a:rPr lang="en-US" dirty="0" err="1"/>
              <a:t>đối</a:t>
            </a:r>
            <a:r>
              <a:rPr lang="en-US" dirty="0"/>
              <a:t> </a:t>
            </a:r>
            <a:r>
              <a:rPr lang="en-US" dirty="0" err="1"/>
              <a:t>tác</a:t>
            </a:r>
            <a:r>
              <a:rPr lang="en-US" dirty="0"/>
              <a:t> </a:t>
            </a:r>
            <a:r>
              <a:rPr lang="en-US" dirty="0" err="1"/>
              <a:t>đáng</a:t>
            </a:r>
            <a:r>
              <a:rPr lang="en-US" dirty="0"/>
              <a:t> </a:t>
            </a:r>
            <a:r>
              <a:rPr lang="en-US" dirty="0" err="1"/>
              <a:t>chú</a:t>
            </a:r>
            <a:r>
              <a:rPr lang="en-US" dirty="0"/>
              <a:t> </a:t>
            </a:r>
            <a:r>
              <a:rPr lang="en-US" dirty="0" err="1"/>
              <a:t>ý</a:t>
            </a:r>
            <a:r>
              <a:rPr lang="en-US" dirty="0"/>
              <a:t>. </a:t>
            </a:r>
            <a:r>
              <a:rPr lang="en-US" dirty="0" err="1"/>
              <a:t>Nhóm</a:t>
            </a:r>
            <a:r>
              <a:rPr lang="en-US" dirty="0"/>
              <a:t> </a:t>
            </a:r>
            <a:r>
              <a:rPr lang="en-US" dirty="0" err="1"/>
              <a:t>đang</a:t>
            </a:r>
            <a:r>
              <a:rPr lang="en-US" dirty="0"/>
              <a:t> </a:t>
            </a:r>
            <a:r>
              <a:rPr lang="en-US" dirty="0" err="1"/>
              <a:t>hợp</a:t>
            </a:r>
            <a:r>
              <a:rPr lang="en-US" dirty="0"/>
              <a:t> </a:t>
            </a:r>
            <a:r>
              <a:rPr lang="en-US" dirty="0" err="1"/>
              <a:t>tác</a:t>
            </a:r>
            <a:r>
              <a:rPr lang="en-US" dirty="0"/>
              <a:t> </a:t>
            </a:r>
            <a:r>
              <a:rPr lang="en-US" dirty="0" err="1"/>
              <a:t>với</a:t>
            </a:r>
            <a:r>
              <a:rPr lang="en-US" dirty="0"/>
              <a:t> </a:t>
            </a:r>
            <a:r>
              <a:rPr lang="en-US" dirty="0" err="1"/>
              <a:t>Bộ</a:t>
            </a:r>
            <a:r>
              <a:rPr lang="en-US" dirty="0"/>
              <a:t> An </a:t>
            </a:r>
            <a:r>
              <a:rPr lang="en-US" dirty="0" err="1"/>
              <a:t>ninh</a:t>
            </a:r>
            <a:r>
              <a:rPr lang="en-US" dirty="0"/>
              <a:t> </a:t>
            </a:r>
            <a:r>
              <a:rPr lang="en-US" dirty="0" err="1"/>
              <a:t>Nội</a:t>
            </a:r>
            <a:r>
              <a:rPr lang="en-US" dirty="0"/>
              <a:t> </a:t>
            </a:r>
            <a:r>
              <a:rPr lang="en-US" dirty="0" err="1"/>
              <a:t>địa</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kiểm</a:t>
            </a:r>
            <a:r>
              <a:rPr lang="en-US" dirty="0"/>
              <a:t> </a:t>
            </a:r>
            <a:r>
              <a:rPr lang="en-US" dirty="0" err="1"/>
              <a:t>toán</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thập</a:t>
            </a:r>
            <a:r>
              <a:rPr lang="en-US" dirty="0"/>
              <a:t> </a:t>
            </a:r>
            <a:r>
              <a:rPr lang="en-US" dirty="0" err="1"/>
              <a:t>được</a:t>
            </a:r>
            <a:r>
              <a:rPr lang="en-US" dirty="0"/>
              <a:t> </a:t>
            </a:r>
            <a:r>
              <a:rPr lang="en-US" dirty="0" err="1"/>
              <a:t>ở</a:t>
            </a:r>
            <a:r>
              <a:rPr lang="en-US" dirty="0"/>
              <a:t> </a:t>
            </a:r>
            <a:r>
              <a:rPr lang="en-US" dirty="0">
                <a:hlinkClick r:id="rId2"/>
              </a:rPr>
              <a:t>Hoa Kỳ</a:t>
            </a:r>
            <a:r>
              <a:rPr lang="en-US" dirty="0"/>
              <a:t>. </a:t>
            </a:r>
            <a:r>
              <a:rPr lang="en-US" dirty="0" err="1"/>
              <a:t>Họ</a:t>
            </a:r>
            <a:r>
              <a:rPr lang="en-US" dirty="0"/>
              <a:t> </a:t>
            </a:r>
            <a:r>
              <a:rPr lang="en-US" dirty="0" err="1"/>
              <a:t>cũng</a:t>
            </a:r>
            <a:r>
              <a:rPr lang="en-US" dirty="0"/>
              <a:t> </a:t>
            </a:r>
            <a:r>
              <a:rPr lang="en-US" dirty="0" err="1"/>
              <a:t>là</a:t>
            </a:r>
            <a:r>
              <a:rPr lang="en-US" dirty="0"/>
              <a:t> </a:t>
            </a:r>
            <a:r>
              <a:rPr lang="en-US" dirty="0" err="1"/>
              <a:t>đối</a:t>
            </a:r>
            <a:r>
              <a:rPr lang="en-US" dirty="0"/>
              <a:t> </a:t>
            </a:r>
            <a:r>
              <a:rPr lang="en-US" dirty="0" err="1"/>
              <a:t>tác</a:t>
            </a:r>
            <a:r>
              <a:rPr lang="en-US" dirty="0"/>
              <a:t> </a:t>
            </a:r>
            <a:r>
              <a:rPr lang="en-US" dirty="0" err="1"/>
              <a:t>với</a:t>
            </a:r>
            <a:r>
              <a:rPr lang="en-US" dirty="0"/>
              <a:t> Gates Foundation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án</a:t>
            </a:r>
            <a:r>
              <a:rPr lang="en-US" dirty="0"/>
              <a:t> </a:t>
            </a:r>
            <a:r>
              <a:rPr lang="en-US" dirty="0" err="1"/>
              <a:t>cho</a:t>
            </a:r>
            <a:r>
              <a:rPr lang="en-US" dirty="0"/>
              <a:t> </a:t>
            </a:r>
            <a:r>
              <a:rPr lang="en-US" dirty="0" err="1"/>
              <a:t>người</a:t>
            </a:r>
            <a:r>
              <a:rPr lang="en-US" dirty="0"/>
              <a:t> </a:t>
            </a:r>
            <a:r>
              <a:rPr lang="en-US" dirty="0" err="1"/>
              <a:t>dân</a:t>
            </a:r>
            <a:r>
              <a:rPr lang="en-US" dirty="0"/>
              <a:t> </a:t>
            </a:r>
            <a:r>
              <a:rPr lang="en-US" dirty="0" err="1"/>
              <a:t>ở</a:t>
            </a:r>
            <a:r>
              <a:rPr lang="en-US" dirty="0"/>
              <a:t> </a:t>
            </a:r>
            <a:r>
              <a:rPr lang="en-US" dirty="0" err="1"/>
              <a:t>các</a:t>
            </a:r>
            <a:r>
              <a:rPr lang="en-US" dirty="0"/>
              <a:t> </a:t>
            </a:r>
            <a:r>
              <a:rPr lang="en-US" dirty="0" err="1"/>
              <a:t>nước</a:t>
            </a:r>
            <a:r>
              <a:rPr lang="en-US" dirty="0"/>
              <a:t> </a:t>
            </a:r>
            <a:r>
              <a:rPr lang="en-US" dirty="0" err="1"/>
              <a:t>đang</a:t>
            </a:r>
            <a:r>
              <a:rPr lang="en-US" dirty="0"/>
              <a:t> </a:t>
            </a:r>
            <a:r>
              <a:rPr lang="en-US" dirty="0" err="1"/>
              <a:t>phát</a:t>
            </a:r>
            <a:r>
              <a:rPr lang="en-US" dirty="0"/>
              <a:t> </a:t>
            </a:r>
            <a:r>
              <a:rPr lang="en-US" dirty="0" err="1"/>
              <a:t>triển</a:t>
            </a:r>
            <a:r>
              <a:rPr lang="en-US" dirty="0"/>
              <a:t>.</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04462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en-US" dirty="0"/>
          </a:p>
        </p:txBody>
      </p:sp>
      <p:sp>
        <p:nvSpPr>
          <p:cNvPr id="3" name="Content Placeholder 2"/>
          <p:cNvSpPr>
            <a:spLocks noGrp="1"/>
          </p:cNvSpPr>
          <p:nvPr>
            <p:ph idx="1"/>
          </p:nvPr>
        </p:nvSpPr>
        <p:spPr>
          <a:xfrm>
            <a:off x="677333" y="1736578"/>
            <a:ext cx="8738515" cy="4487346"/>
          </a:xfrm>
        </p:spPr>
        <p:txBody>
          <a:bodyPr>
            <a:normAutofit fontScale="92500"/>
          </a:bodyPr>
          <a:lstStyle/>
          <a:p>
            <a:r>
              <a:rPr lang="vi-VN" dirty="0" smtClean="0"/>
              <a:t>Factoids là đồng tiền điện tử của Factom.</a:t>
            </a:r>
            <a:endParaRPr lang="en-US" dirty="0" smtClean="0"/>
          </a:p>
          <a:p>
            <a:r>
              <a:rPr lang="en-US" dirty="0" smtClean="0"/>
              <a:t>Factoids </a:t>
            </a:r>
            <a:r>
              <a:rPr lang="en-US" dirty="0" err="1"/>
              <a:t>có</a:t>
            </a:r>
            <a:r>
              <a:rPr lang="en-US" dirty="0"/>
              <a:t> </a:t>
            </a:r>
            <a:r>
              <a:rPr lang="en-US" dirty="0" err="1"/>
              <a:t>chuỗi</a:t>
            </a:r>
            <a:r>
              <a:rPr lang="en-US" dirty="0"/>
              <a:t> </a:t>
            </a:r>
            <a:r>
              <a:rPr lang="en-US" dirty="0" err="1"/>
              <a:t>riêng</a:t>
            </a:r>
            <a:r>
              <a:rPr lang="en-US" dirty="0"/>
              <a:t> </a:t>
            </a:r>
            <a:r>
              <a:rPr lang="en-US" dirty="0" err="1"/>
              <a:t>của</a:t>
            </a:r>
            <a:r>
              <a:rPr lang="en-US" dirty="0"/>
              <a:t> </a:t>
            </a:r>
            <a:r>
              <a:rPr lang="en-US" dirty="0" err="1"/>
              <a:t>nó</a:t>
            </a:r>
            <a:r>
              <a:rPr lang="en-US" dirty="0"/>
              <a:t> </a:t>
            </a:r>
            <a:r>
              <a:rPr lang="en-US" dirty="0" err="1"/>
              <a:t>trong</a:t>
            </a:r>
            <a:r>
              <a:rPr lang="en-US" dirty="0"/>
              <a:t> </a:t>
            </a:r>
            <a:r>
              <a:rPr lang="en-US" dirty="0" err="1"/>
              <a:t>mạng</a:t>
            </a:r>
            <a:r>
              <a:rPr lang="en-US" dirty="0"/>
              <a:t> </a:t>
            </a:r>
            <a:r>
              <a:rPr lang="en-US" dirty="0" err="1"/>
              <a:t>lưới</a:t>
            </a:r>
            <a:r>
              <a:rPr lang="en-US" dirty="0"/>
              <a:t> </a:t>
            </a:r>
            <a:r>
              <a:rPr lang="en-US" dirty="0" err="1"/>
              <a:t>Factom</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giao</a:t>
            </a:r>
            <a:r>
              <a:rPr lang="en-US" dirty="0"/>
              <a:t> </a:t>
            </a:r>
            <a:r>
              <a:rPr lang="en-US" dirty="0" err="1"/>
              <a:t>dịch</a:t>
            </a:r>
            <a:r>
              <a:rPr lang="en-US" dirty="0"/>
              <a:t> </a:t>
            </a:r>
            <a:r>
              <a:rPr lang="en-US" dirty="0" err="1"/>
              <a:t>tự</a:t>
            </a:r>
            <a:r>
              <a:rPr lang="en-US" dirty="0"/>
              <a:t> do </a:t>
            </a:r>
            <a:r>
              <a:rPr lang="en-US" dirty="0" err="1"/>
              <a:t>giống</a:t>
            </a:r>
            <a:r>
              <a:rPr lang="en-US" dirty="0"/>
              <a:t> </a:t>
            </a:r>
            <a:r>
              <a:rPr lang="en-US" dirty="0" err="1"/>
              <a:t>như</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loại</a:t>
            </a:r>
            <a:r>
              <a:rPr lang="en-US" dirty="0"/>
              <a:t> </a:t>
            </a:r>
            <a:r>
              <a:rPr lang="vi-VN" dirty="0" smtClean="0"/>
              <a:t>tiền điện tử </a:t>
            </a:r>
            <a:r>
              <a:rPr lang="en-US" dirty="0" err="1" smtClean="0"/>
              <a:t>khác</a:t>
            </a:r>
            <a:r>
              <a:rPr lang="en-US" dirty="0"/>
              <a:t>. </a:t>
            </a:r>
            <a:endParaRPr lang="en-US" dirty="0" smtClean="0"/>
          </a:p>
          <a:p>
            <a:r>
              <a:rPr lang="en-US" dirty="0" err="1" smtClean="0"/>
              <a:t>Đây</a:t>
            </a:r>
            <a:r>
              <a:rPr lang="en-US" dirty="0" smtClean="0"/>
              <a:t> </a:t>
            </a:r>
            <a:r>
              <a:rPr lang="en-US" dirty="0" err="1"/>
              <a:t>là</a:t>
            </a:r>
            <a:r>
              <a:rPr lang="en-US" dirty="0"/>
              <a:t> </a:t>
            </a:r>
            <a:r>
              <a:rPr lang="en-US" dirty="0" err="1"/>
              <a:t>loại</a:t>
            </a:r>
            <a:r>
              <a:rPr lang="en-US" dirty="0"/>
              <a:t> coin </a:t>
            </a:r>
            <a:r>
              <a:rPr lang="en-US" dirty="0" err="1"/>
              <a:t>phân</a:t>
            </a:r>
            <a:r>
              <a:rPr lang="en-US" dirty="0"/>
              <a:t> </a:t>
            </a:r>
            <a:r>
              <a:rPr lang="en-US" dirty="0" err="1"/>
              <a:t>cấp</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ngăn</a:t>
            </a:r>
            <a:r>
              <a:rPr lang="en-US" dirty="0"/>
              <a:t> </a:t>
            </a:r>
            <a:r>
              <a:rPr lang="en-US" dirty="0" err="1"/>
              <a:t>chặn</a:t>
            </a:r>
            <a:r>
              <a:rPr lang="en-US" dirty="0"/>
              <a:t> </a:t>
            </a:r>
            <a:r>
              <a:rPr lang="en-US" dirty="0" err="1"/>
              <a:t>người</a:t>
            </a:r>
            <a:r>
              <a:rPr lang="en-US" dirty="0"/>
              <a:t> </a:t>
            </a:r>
            <a:r>
              <a:rPr lang="en-US" dirty="0" err="1"/>
              <a:t>dùng</a:t>
            </a:r>
            <a:r>
              <a:rPr lang="en-US" dirty="0"/>
              <a:t> spam </a:t>
            </a:r>
            <a:r>
              <a:rPr lang="en-US" dirty="0" err="1"/>
              <a:t>mạng</a:t>
            </a:r>
            <a:r>
              <a:rPr lang="en-US" dirty="0"/>
              <a:t> </a:t>
            </a:r>
            <a:r>
              <a:rPr lang="en-US" dirty="0" err="1"/>
              <a:t>lưới</a:t>
            </a:r>
            <a:r>
              <a:rPr lang="en-US" dirty="0"/>
              <a:t>.</a:t>
            </a:r>
          </a:p>
          <a:p>
            <a:r>
              <a:rPr lang="en-US" dirty="0" err="1"/>
              <a:t>Các</a:t>
            </a:r>
            <a:r>
              <a:rPr lang="en-US" dirty="0"/>
              <a:t> </a:t>
            </a:r>
            <a:r>
              <a:rPr lang="en-US" dirty="0" err="1"/>
              <a:t>máy</a:t>
            </a:r>
            <a:r>
              <a:rPr lang="en-US" dirty="0"/>
              <a:t> </a:t>
            </a:r>
            <a:r>
              <a:rPr lang="en-US" dirty="0" err="1"/>
              <a:t>chủ</a:t>
            </a:r>
            <a:r>
              <a:rPr lang="en-US" dirty="0"/>
              <a:t> </a:t>
            </a:r>
            <a:r>
              <a:rPr lang="en-US" dirty="0" err="1"/>
              <a:t>Factom</a:t>
            </a:r>
            <a:r>
              <a:rPr lang="en-US" dirty="0"/>
              <a:t> </a:t>
            </a:r>
            <a:r>
              <a:rPr lang="en-US" dirty="0" err="1"/>
              <a:t>sẽ</a:t>
            </a:r>
            <a:r>
              <a:rPr lang="en-US" dirty="0"/>
              <a:t> </a:t>
            </a:r>
            <a:r>
              <a:rPr lang="en-US" dirty="0" err="1"/>
              <a:t>nhận</a:t>
            </a:r>
            <a:r>
              <a:rPr lang="en-US" dirty="0"/>
              <a:t> </a:t>
            </a:r>
            <a:r>
              <a:rPr lang="en-US" dirty="0" err="1"/>
              <a:t>được</a:t>
            </a:r>
            <a:r>
              <a:rPr lang="en-US" dirty="0"/>
              <a:t> Factoids </a:t>
            </a:r>
            <a:r>
              <a:rPr lang="en-US" dirty="0" err="1"/>
              <a:t>như</a:t>
            </a:r>
            <a:r>
              <a:rPr lang="en-US" dirty="0"/>
              <a:t> </a:t>
            </a:r>
            <a:r>
              <a:rPr lang="en-US" dirty="0" err="1"/>
              <a:t>một</a:t>
            </a:r>
            <a:r>
              <a:rPr lang="en-US" dirty="0"/>
              <a:t> </a:t>
            </a:r>
            <a:r>
              <a:rPr lang="en-US" dirty="0" err="1"/>
              <a:t>phần</a:t>
            </a:r>
            <a:r>
              <a:rPr lang="en-US" dirty="0"/>
              <a:t> </a:t>
            </a:r>
            <a:r>
              <a:rPr lang="en-US" dirty="0" err="1"/>
              <a:t>thưởng</a:t>
            </a:r>
            <a:r>
              <a:rPr lang="en-US" dirty="0"/>
              <a:t> </a:t>
            </a:r>
            <a:r>
              <a:rPr lang="en-US" dirty="0" err="1"/>
              <a:t>cho</a:t>
            </a:r>
            <a:r>
              <a:rPr lang="en-US" dirty="0"/>
              <a:t> </a:t>
            </a:r>
            <a:r>
              <a:rPr lang="en-US" dirty="0" err="1"/>
              <a:t>việc</a:t>
            </a:r>
            <a:r>
              <a:rPr lang="en-US" dirty="0"/>
              <a:t> </a:t>
            </a:r>
            <a:r>
              <a:rPr lang="en-US" dirty="0" err="1"/>
              <a:t>duy</a:t>
            </a:r>
            <a:r>
              <a:rPr lang="en-US" dirty="0"/>
              <a:t> </a:t>
            </a:r>
            <a:r>
              <a:rPr lang="en-US" dirty="0" err="1"/>
              <a:t>trì</a:t>
            </a:r>
            <a:r>
              <a:rPr lang="en-US" dirty="0"/>
              <a:t> </a:t>
            </a:r>
            <a:r>
              <a:rPr lang="en-US" dirty="0" err="1"/>
              <a:t>mạng</a:t>
            </a:r>
            <a:r>
              <a:rPr lang="en-US" dirty="0"/>
              <a:t> </a:t>
            </a:r>
            <a:r>
              <a:rPr lang="en-US" dirty="0" err="1" smtClean="0"/>
              <a:t>lưới</a:t>
            </a:r>
            <a:r>
              <a:rPr lang="en-US" dirty="0" smtClean="0"/>
              <a:t>.</a:t>
            </a:r>
          </a:p>
          <a:p>
            <a:r>
              <a:rPr lang="en-US" dirty="0" err="1"/>
              <a:t>Mạng</a:t>
            </a:r>
            <a:r>
              <a:rPr lang="en-US" dirty="0"/>
              <a:t> </a:t>
            </a:r>
            <a:r>
              <a:rPr lang="en-US" dirty="0" err="1"/>
              <a:t>lưới</a:t>
            </a:r>
            <a:r>
              <a:rPr lang="en-US" dirty="0"/>
              <a:t> </a:t>
            </a:r>
            <a:r>
              <a:rPr lang="en-US" dirty="0" err="1"/>
              <a:t>này</a:t>
            </a:r>
            <a:r>
              <a:rPr lang="en-US" dirty="0"/>
              <a:t> </a:t>
            </a:r>
            <a:r>
              <a:rPr lang="en-US" dirty="0" err="1"/>
              <a:t>phát</a:t>
            </a:r>
            <a:r>
              <a:rPr lang="en-US" dirty="0"/>
              <a:t> </a:t>
            </a:r>
            <a:r>
              <a:rPr lang="en-US" dirty="0" err="1"/>
              <a:t>chúng</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cố</a:t>
            </a:r>
            <a:r>
              <a:rPr lang="en-US" dirty="0"/>
              <a:t> </a:t>
            </a:r>
            <a:r>
              <a:rPr lang="en-US" dirty="0" err="1"/>
              <a:t>định</a:t>
            </a:r>
            <a:r>
              <a:rPr lang="en-US" dirty="0"/>
              <a:t> (</a:t>
            </a:r>
            <a:r>
              <a:rPr lang="en-US" dirty="0" err="1"/>
              <a:t>khoảng</a:t>
            </a:r>
            <a:r>
              <a:rPr lang="en-US" dirty="0"/>
              <a:t> 73.000 Factoids/</a:t>
            </a:r>
            <a:r>
              <a:rPr lang="en-US" dirty="0" err="1"/>
              <a:t>tháng</a:t>
            </a:r>
            <a:r>
              <a:rPr lang="en-US" dirty="0"/>
              <a:t>) </a:t>
            </a:r>
            <a:r>
              <a:rPr lang="en-US" dirty="0" err="1"/>
              <a:t>trong</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smtClean="0"/>
              <a:t>của</a:t>
            </a:r>
            <a:r>
              <a:rPr lang="en-US" dirty="0"/>
              <a:t> </a:t>
            </a:r>
            <a:r>
              <a:rPr lang="en-US" dirty="0" err="1" smtClean="0"/>
              <a:t>chúng</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77709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Ecosystem </a:t>
            </a:r>
            <a:r>
              <a:rPr lang="mr-IN" dirty="0" smtClean="0"/>
              <a:t>–</a:t>
            </a:r>
            <a:r>
              <a:rPr lang="vi-VN" dirty="0" smtClean="0"/>
              <a:t> Hệ sinh thái Factom</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84895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 trình bày</a:t>
            </a:r>
            <a:endParaRPr lang="en-US" dirty="0"/>
          </a:p>
        </p:txBody>
      </p:sp>
      <p:sp>
        <p:nvSpPr>
          <p:cNvPr id="3" name="Content Placeholder 2"/>
          <p:cNvSpPr>
            <a:spLocks noGrp="1"/>
          </p:cNvSpPr>
          <p:nvPr>
            <p:ph idx="1"/>
          </p:nvPr>
        </p:nvSpPr>
        <p:spPr/>
        <p:txBody>
          <a:bodyPr/>
          <a:lstStyle/>
          <a:p>
            <a:r>
              <a:rPr lang="vi-VN" dirty="0" smtClean="0"/>
              <a:t>Động lực phát triển</a:t>
            </a:r>
          </a:p>
          <a:p>
            <a:r>
              <a:rPr lang="vi-VN" dirty="0" smtClean="0"/>
              <a:t>Mục tiêu thiết kế</a:t>
            </a:r>
          </a:p>
          <a:p>
            <a:r>
              <a:rPr lang="vi-VN" dirty="0" smtClean="0"/>
              <a:t>Đội ngũ phát triển</a:t>
            </a:r>
          </a:p>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vi-VN" dirty="0" smtClean="0"/>
          </a:p>
          <a:p>
            <a:r>
              <a:rPr lang="vi-VN" dirty="0" smtClean="0"/>
              <a:t>Factom Ecosystem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90691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Động lực phát triển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98" y="1636059"/>
            <a:ext cx="3321743" cy="18601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142" y="1636059"/>
            <a:ext cx="3384190" cy="19310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698" y="4424821"/>
            <a:ext cx="2705834" cy="154400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6475" y="4412215"/>
            <a:ext cx="1601667" cy="154400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4789" y="4329887"/>
            <a:ext cx="2987543" cy="1708665"/>
          </a:xfrm>
          <a:prstGeom prst="rect">
            <a:avLst/>
          </a:prstGeom>
        </p:spPr>
      </p:pic>
    </p:spTree>
    <p:extLst>
      <p:ext uri="{BB962C8B-B14F-4D97-AF65-F5344CB8AC3E}">
        <p14:creationId xmlns:p14="http://schemas.microsoft.com/office/powerpoint/2010/main" val="1104179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Động lực phát triển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791" y="1930400"/>
            <a:ext cx="6464872" cy="3878923"/>
          </a:xfrm>
          <a:prstGeom prst="rect">
            <a:avLst/>
          </a:prstGeom>
        </p:spPr>
      </p:pic>
    </p:spTree>
    <p:extLst>
      <p:ext uri="{BB962C8B-B14F-4D97-AF65-F5344CB8AC3E}">
        <p14:creationId xmlns:p14="http://schemas.microsoft.com/office/powerpoint/2010/main" val="796816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tiêu thiết kế</a:t>
            </a:r>
            <a:endParaRPr lang="en-US" dirty="0"/>
          </a:p>
        </p:txBody>
      </p:sp>
      <p:sp>
        <p:nvSpPr>
          <p:cNvPr id="3" name="Content Placeholder 2"/>
          <p:cNvSpPr>
            <a:spLocks noGrp="1"/>
          </p:cNvSpPr>
          <p:nvPr>
            <p:ph idx="1"/>
          </p:nvPr>
        </p:nvSpPr>
        <p:spPr>
          <a:xfrm>
            <a:off x="677334" y="1802243"/>
            <a:ext cx="8596668" cy="3880773"/>
          </a:xfrm>
        </p:spPr>
        <p:txBody>
          <a:bodyPr/>
          <a:lstStyle/>
          <a:p>
            <a:r>
              <a:rPr lang="en-US" dirty="0" err="1" smtClean="0">
                <a:latin typeface="Arial" charset="0"/>
                <a:ea typeface="Arial" charset="0"/>
                <a:cs typeface="Arial" charset="0"/>
              </a:rPr>
              <a:t>Factom</a:t>
            </a:r>
            <a:r>
              <a:rPr lang="en-US" dirty="0" smtClean="0">
                <a:latin typeface="Arial" charset="0"/>
                <a:ea typeface="Arial" charset="0"/>
                <a:cs typeface="Arial" charset="0"/>
              </a:rPr>
              <a:t> </a:t>
            </a:r>
            <a:r>
              <a:rPr lang="en-US" dirty="0" err="1" smtClean="0">
                <a:latin typeface="Arial" charset="0"/>
                <a:ea typeface="Arial" charset="0"/>
                <a:cs typeface="Arial" charset="0"/>
              </a:rPr>
              <a:t>cố</a:t>
            </a:r>
            <a:r>
              <a:rPr lang="en-US" dirty="0" smtClean="0">
                <a:latin typeface="Arial" charset="0"/>
                <a:ea typeface="Arial" charset="0"/>
                <a:cs typeface="Arial" charset="0"/>
              </a:rPr>
              <a:t> </a:t>
            </a:r>
            <a:r>
              <a:rPr lang="en-US" dirty="0" err="1" smtClean="0">
                <a:latin typeface="Arial" charset="0"/>
                <a:ea typeface="Arial" charset="0"/>
                <a:cs typeface="Arial" charset="0"/>
              </a:rPr>
              <a:t>gắng</a:t>
            </a:r>
            <a:r>
              <a:rPr lang="en-US" dirty="0" smtClean="0">
                <a:latin typeface="Arial" charset="0"/>
                <a:ea typeface="Arial" charset="0"/>
                <a:cs typeface="Arial" charset="0"/>
              </a:rPr>
              <a:t> </a:t>
            </a:r>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quyết</a:t>
            </a:r>
            <a:r>
              <a:rPr lang="en-US" dirty="0" smtClean="0">
                <a:latin typeface="Arial" charset="0"/>
                <a:ea typeface="Arial" charset="0"/>
                <a:cs typeface="Arial" charset="0"/>
              </a:rPr>
              <a:t> </a:t>
            </a:r>
            <a:r>
              <a:rPr lang="en-US" dirty="0" err="1" smtClean="0">
                <a:latin typeface="Arial" charset="0"/>
                <a:ea typeface="Arial" charset="0"/>
                <a:cs typeface="Arial" charset="0"/>
              </a:rPr>
              <a:t>ba</a:t>
            </a:r>
            <a:r>
              <a:rPr lang="en-US" dirty="0" smtClean="0">
                <a:latin typeface="Arial" charset="0"/>
                <a:ea typeface="Arial" charset="0"/>
                <a:cs typeface="Arial" charset="0"/>
              </a:rPr>
              <a:t> </a:t>
            </a:r>
            <a:r>
              <a:rPr lang="en-US" dirty="0" err="1" smtClean="0">
                <a:latin typeface="Arial" charset="0"/>
                <a:ea typeface="Arial" charset="0"/>
                <a:cs typeface="Arial" charset="0"/>
              </a:rPr>
              <a:t>vấn</a:t>
            </a:r>
            <a:r>
              <a:rPr lang="en-US" dirty="0" smtClean="0">
                <a:latin typeface="Arial" charset="0"/>
                <a:ea typeface="Arial" charset="0"/>
                <a:cs typeface="Arial" charset="0"/>
              </a:rPr>
              <a:t> </a:t>
            </a:r>
            <a:r>
              <a:rPr lang="en-US" dirty="0" err="1" smtClean="0">
                <a:latin typeface="Arial" charset="0"/>
                <a:ea typeface="Arial" charset="0"/>
                <a:cs typeface="Arial" charset="0"/>
              </a:rPr>
              <a:t>trong</a:t>
            </a:r>
            <a:r>
              <a:rPr lang="en-US" dirty="0" smtClean="0">
                <a:latin typeface="Arial" charset="0"/>
                <a:ea typeface="Arial" charset="0"/>
                <a:cs typeface="Arial" charset="0"/>
              </a:rPr>
              <a:t> Bitcoin</a:t>
            </a:r>
          </a:p>
          <a:p>
            <a:pPr lvl="1"/>
            <a:r>
              <a:rPr lang="en-US" sz="2400" dirty="0" err="1" smtClean="0">
                <a:latin typeface="Arial" charset="0"/>
                <a:ea typeface="Arial" charset="0"/>
                <a:cs typeface="Arial" charset="0"/>
              </a:rPr>
              <a:t>Tốc</a:t>
            </a:r>
            <a:r>
              <a:rPr lang="en-US" sz="2400" dirty="0" smtClean="0">
                <a:latin typeface="Arial" charset="0"/>
                <a:ea typeface="Arial" charset="0"/>
                <a:cs typeface="Arial" charset="0"/>
              </a:rPr>
              <a:t> </a:t>
            </a:r>
            <a:r>
              <a:rPr lang="en-US" sz="2400" dirty="0" err="1" smtClean="0">
                <a:latin typeface="Arial" charset="0"/>
                <a:ea typeface="Arial" charset="0"/>
                <a:cs typeface="Arial" charset="0"/>
              </a:rPr>
              <a:t>độ</a:t>
            </a:r>
            <a:r>
              <a:rPr lang="en-US" sz="2400" dirty="0" smtClean="0">
                <a:latin typeface="Arial" charset="0"/>
                <a:ea typeface="Arial" charset="0"/>
                <a:cs typeface="Arial" charset="0"/>
              </a:rPr>
              <a:t> </a:t>
            </a:r>
            <a:r>
              <a:rPr lang="vi-VN" sz="2400" dirty="0" smtClean="0">
                <a:latin typeface="Arial" charset="0"/>
                <a:ea typeface="Arial" charset="0"/>
                <a:cs typeface="Arial" charset="0"/>
              </a:rPr>
              <a:t>giao dịch</a:t>
            </a:r>
            <a:endParaRPr lang="en-US" sz="2400" dirty="0" smtClean="0">
              <a:latin typeface="Arial" charset="0"/>
              <a:ea typeface="Arial" charset="0"/>
              <a:cs typeface="Arial" charset="0"/>
            </a:endParaRPr>
          </a:p>
          <a:p>
            <a:pPr lvl="1"/>
            <a:r>
              <a:rPr lang="en-US" sz="2400" dirty="0" smtClean="0">
                <a:latin typeface="Arial" charset="0"/>
                <a:ea typeface="Arial" charset="0"/>
                <a:cs typeface="Arial" charset="0"/>
              </a:rPr>
              <a:t>Chi </a:t>
            </a:r>
            <a:r>
              <a:rPr lang="en-US" sz="2400" dirty="0" err="1" smtClean="0">
                <a:latin typeface="Arial" charset="0"/>
                <a:ea typeface="Arial" charset="0"/>
                <a:cs typeface="Arial" charset="0"/>
              </a:rPr>
              <a:t>ph</a:t>
            </a:r>
            <a:r>
              <a:rPr lang="vi-VN" sz="2400" dirty="0" smtClean="0">
                <a:latin typeface="Arial" charset="0"/>
                <a:ea typeface="Arial" charset="0"/>
                <a:cs typeface="Arial" charset="0"/>
              </a:rPr>
              <a:t>í giao dịch</a:t>
            </a:r>
          </a:p>
          <a:p>
            <a:pPr lvl="1"/>
            <a:r>
              <a:rPr lang="vi-VN" sz="2400" dirty="0" smtClean="0">
                <a:latin typeface="Arial" charset="0"/>
                <a:ea typeface="Arial" charset="0"/>
                <a:cs typeface="Arial" charset="0"/>
              </a:rPr>
              <a:t>Vấn đề quá tải</a:t>
            </a:r>
          </a:p>
          <a:p>
            <a:pPr lvl="2"/>
            <a:r>
              <a:rPr lang="vi-VN" dirty="0" smtClean="0">
                <a:latin typeface="Arial" charset="0"/>
                <a:ea typeface="Arial" charset="0"/>
                <a:cs typeface="Arial" charset="0"/>
              </a:rPr>
              <a:t>Kích thước giới hạn block</a:t>
            </a:r>
          </a:p>
          <a:p>
            <a:pPr lvl="2"/>
            <a:r>
              <a:rPr lang="vi-VN" dirty="0" smtClean="0">
                <a:latin typeface="Arial" charset="0"/>
                <a:ea typeface="Arial" charset="0"/>
                <a:cs typeface="Arial" charset="0"/>
              </a:rPr>
              <a:t>Số transaction thực hiện</a:t>
            </a:r>
            <a:endParaRPr lang="en-US" dirty="0" smtClean="0">
              <a:latin typeface="Arial" charset="0"/>
              <a:ea typeface="Arial" charset="0"/>
              <a:cs typeface="Arial" charset="0"/>
            </a:endParaRPr>
          </a:p>
          <a:p>
            <a:endParaRPr lang="en-US"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59428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21" y="190373"/>
            <a:ext cx="8596668" cy="1320800"/>
          </a:xfrm>
        </p:spPr>
        <p:txBody>
          <a:bodyPr/>
          <a:lstStyle/>
          <a:p>
            <a:r>
              <a:rPr lang="vi-VN" dirty="0" smtClean="0"/>
              <a:t>Tốc độ giao dịch Bitcoin</a:t>
            </a:r>
            <a:endParaRPr lang="en-US" dirty="0"/>
          </a:p>
        </p:txBody>
      </p:sp>
      <p:sp>
        <p:nvSpPr>
          <p:cNvPr id="3" name="Content Placeholder 2"/>
          <p:cNvSpPr>
            <a:spLocks noGrp="1"/>
          </p:cNvSpPr>
          <p:nvPr>
            <p:ph idx="1"/>
          </p:nvPr>
        </p:nvSpPr>
        <p:spPr>
          <a:xfrm>
            <a:off x="195421" y="903849"/>
            <a:ext cx="9356352" cy="3880773"/>
          </a:xfrm>
        </p:spPr>
        <p:txBody>
          <a:bodyPr/>
          <a:lstStyle/>
          <a:p>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dịch</a:t>
            </a:r>
            <a:r>
              <a:rPr lang="en-US" dirty="0">
                <a:latin typeface="Arial" charset="0"/>
                <a:ea typeface="Arial" charset="0"/>
                <a:cs typeface="Arial" charset="0"/>
              </a:rPr>
              <a:t> Bitcoin </a:t>
            </a:r>
            <a:r>
              <a:rPr lang="en-US" dirty="0" err="1">
                <a:latin typeface="Arial" charset="0"/>
                <a:ea typeface="Arial" charset="0"/>
                <a:cs typeface="Arial" charset="0"/>
              </a:rPr>
              <a:t>mất</a:t>
            </a:r>
            <a:r>
              <a:rPr lang="en-US" dirty="0">
                <a:latin typeface="Arial" charset="0"/>
                <a:ea typeface="Arial" charset="0"/>
                <a:cs typeface="Arial" charset="0"/>
              </a:rPr>
              <a:t> </a:t>
            </a:r>
            <a:r>
              <a:rPr lang="en-US" dirty="0" err="1">
                <a:latin typeface="Arial" charset="0"/>
                <a:ea typeface="Arial" charset="0"/>
                <a:cs typeface="Arial" charset="0"/>
              </a:rPr>
              <a:t>ít</a:t>
            </a:r>
            <a:r>
              <a:rPr lang="en-US" dirty="0">
                <a:latin typeface="Arial" charset="0"/>
                <a:ea typeface="Arial" charset="0"/>
                <a:cs typeface="Arial" charset="0"/>
              </a:rPr>
              <a:t> </a:t>
            </a:r>
            <a:r>
              <a:rPr lang="en-US" dirty="0" err="1">
                <a:latin typeface="Arial" charset="0"/>
                <a:ea typeface="Arial" charset="0"/>
                <a:cs typeface="Arial" charset="0"/>
              </a:rPr>
              <a:t>nhất</a:t>
            </a:r>
            <a:r>
              <a:rPr lang="en-US" dirty="0">
                <a:latin typeface="Arial" charset="0"/>
                <a:ea typeface="Arial" charset="0"/>
                <a:cs typeface="Arial" charset="0"/>
              </a:rPr>
              <a:t> 10 </a:t>
            </a:r>
            <a:r>
              <a:rPr lang="en-US" dirty="0" err="1">
                <a:latin typeface="Arial" charset="0"/>
                <a:ea typeface="Arial" charset="0"/>
                <a:cs typeface="Arial" charset="0"/>
              </a:rPr>
              <a:t>phút</a:t>
            </a:r>
            <a:r>
              <a:rPr lang="en-US" dirty="0">
                <a:latin typeface="Arial" charset="0"/>
                <a:ea typeface="Arial" charset="0"/>
                <a:cs typeface="Arial" charset="0"/>
              </a:rPr>
              <a:t> </a:t>
            </a:r>
            <a:r>
              <a:rPr lang="en-US" dirty="0" err="1">
                <a:latin typeface="Arial" charset="0"/>
                <a:ea typeface="Arial" charset="0"/>
                <a:cs typeface="Arial" charset="0"/>
              </a:rPr>
              <a:t>cho</a:t>
            </a:r>
            <a:r>
              <a:rPr lang="en-US" dirty="0">
                <a:latin typeface="Arial" charset="0"/>
                <a:ea typeface="Arial" charset="0"/>
                <a:cs typeface="Arial" charset="0"/>
              </a:rPr>
              <a:t> </a:t>
            </a:r>
            <a:r>
              <a:rPr lang="en-US" dirty="0" err="1">
                <a:latin typeface="Arial" charset="0"/>
                <a:ea typeface="Arial" charset="0"/>
                <a:cs typeface="Arial" charset="0"/>
              </a:rPr>
              <a:t>một</a:t>
            </a:r>
            <a:r>
              <a:rPr lang="en-US" dirty="0">
                <a:latin typeface="Arial" charset="0"/>
                <a:ea typeface="Arial" charset="0"/>
                <a:cs typeface="Arial" charset="0"/>
              </a:rPr>
              <a:t> </a:t>
            </a:r>
            <a:r>
              <a:rPr lang="en-US" dirty="0" err="1">
                <a:latin typeface="Arial" charset="0"/>
                <a:ea typeface="Arial" charset="0"/>
                <a:cs typeface="Arial" charset="0"/>
              </a:rPr>
              <a:t>lần</a:t>
            </a:r>
            <a:r>
              <a:rPr lang="en-US" dirty="0">
                <a:latin typeface="Arial" charset="0"/>
                <a:ea typeface="Arial" charset="0"/>
                <a:cs typeface="Arial" charset="0"/>
              </a:rPr>
              <a:t> </a:t>
            </a:r>
            <a:r>
              <a:rPr lang="en-US" dirty="0" err="1">
                <a:latin typeface="Arial" charset="0"/>
                <a:ea typeface="Arial" charset="0"/>
                <a:cs typeface="Arial" charset="0"/>
              </a:rPr>
              <a:t>xác</a:t>
            </a:r>
            <a:r>
              <a:rPr lang="en-US" dirty="0">
                <a:latin typeface="Arial" charset="0"/>
                <a:ea typeface="Arial" charset="0"/>
                <a:cs typeface="Arial" charset="0"/>
              </a:rPr>
              <a:t> </a:t>
            </a:r>
            <a:r>
              <a:rPr lang="en-US" dirty="0" err="1">
                <a:latin typeface="Arial" charset="0"/>
                <a:ea typeface="Arial" charset="0"/>
                <a:cs typeface="Arial" charset="0"/>
              </a:rPr>
              <a:t>nhận</a:t>
            </a:r>
            <a:r>
              <a:rPr lang="en-US" dirty="0">
                <a:latin typeface="Arial" charset="0"/>
                <a:ea typeface="Arial" charset="0"/>
                <a:cs typeface="Arial" charset="0"/>
              </a:rPr>
              <a:t>. </a:t>
            </a:r>
          </a:p>
          <a:p>
            <a:r>
              <a:rPr lang="en-US" dirty="0">
                <a:latin typeface="Arial" charset="0"/>
                <a:ea typeface="Arial" charset="0"/>
                <a:cs typeface="Arial" charset="0"/>
              </a:rPr>
              <a:t>Có </a:t>
            </a:r>
            <a:r>
              <a:rPr lang="en-US" dirty="0" err="1">
                <a:latin typeface="Arial" charset="0"/>
                <a:ea typeface="Arial" charset="0"/>
                <a:cs typeface="Arial" charset="0"/>
              </a:rPr>
              <a:t>tới</a:t>
            </a:r>
            <a:r>
              <a:rPr lang="en-US" dirty="0">
                <a:latin typeface="Arial" charset="0"/>
                <a:ea typeface="Arial" charset="0"/>
                <a:cs typeface="Arial" charset="0"/>
              </a:rPr>
              <a:t> 6 </a:t>
            </a:r>
            <a:r>
              <a:rPr lang="en-US" dirty="0" err="1">
                <a:latin typeface="Arial" charset="0"/>
                <a:ea typeface="Arial" charset="0"/>
                <a:cs typeface="Arial" charset="0"/>
              </a:rPr>
              <a:t>lần</a:t>
            </a:r>
            <a:r>
              <a:rPr lang="en-US" dirty="0">
                <a:latin typeface="Arial" charset="0"/>
                <a:ea typeface="Arial" charset="0"/>
                <a:cs typeface="Arial" charset="0"/>
              </a:rPr>
              <a:t> </a:t>
            </a:r>
            <a:r>
              <a:rPr lang="en-US" dirty="0" err="1">
                <a:latin typeface="Arial" charset="0"/>
                <a:ea typeface="Arial" charset="0"/>
                <a:cs typeface="Arial" charset="0"/>
              </a:rPr>
              <a:t>xác</a:t>
            </a:r>
            <a:r>
              <a:rPr lang="en-US" dirty="0">
                <a:latin typeface="Arial" charset="0"/>
                <a:ea typeface="Arial" charset="0"/>
                <a:cs typeface="Arial" charset="0"/>
              </a:rPr>
              <a:t> </a:t>
            </a:r>
            <a:r>
              <a:rPr lang="en-US" dirty="0" err="1">
                <a:latin typeface="Arial" charset="0"/>
                <a:ea typeface="Arial" charset="0"/>
                <a:cs typeface="Arial" charset="0"/>
              </a:rPr>
              <a:t>nhận</a:t>
            </a:r>
            <a:r>
              <a:rPr lang="en-US" dirty="0">
                <a:latin typeface="Arial" charset="0"/>
                <a:ea typeface="Arial" charset="0"/>
                <a:cs typeface="Arial" charset="0"/>
              </a:rPr>
              <a:t> </a:t>
            </a:r>
            <a:r>
              <a:rPr lang="en-US" dirty="0" err="1">
                <a:latin typeface="Arial" charset="0"/>
                <a:ea typeface="Arial" charset="0"/>
                <a:cs typeface="Arial" charset="0"/>
              </a:rPr>
              <a:t>đê</a:t>
            </a:r>
            <a:r>
              <a:rPr lang="en-US" dirty="0">
                <a:latin typeface="Arial" charset="0"/>
                <a:ea typeface="Arial" charset="0"/>
                <a:cs typeface="Arial" charset="0"/>
              </a:rPr>
              <a:t>̉ </a:t>
            </a:r>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dịch</a:t>
            </a:r>
            <a:r>
              <a:rPr lang="en-US" dirty="0">
                <a:latin typeface="Arial" charset="0"/>
                <a:ea typeface="Arial" charset="0"/>
                <a:cs typeface="Arial" charset="0"/>
              </a:rPr>
              <a:t> </a:t>
            </a:r>
            <a:r>
              <a:rPr lang="en-US" dirty="0" err="1">
                <a:latin typeface="Arial" charset="0"/>
                <a:ea typeface="Arial" charset="0"/>
                <a:cs typeface="Arial" charset="0"/>
              </a:rPr>
              <a:t>được</a:t>
            </a:r>
            <a:r>
              <a:rPr lang="en-US" dirty="0">
                <a:latin typeface="Arial" charset="0"/>
                <a:ea typeface="Arial" charset="0"/>
                <a:cs typeface="Arial" charset="0"/>
              </a:rPr>
              <a:t> </a:t>
            </a:r>
            <a:r>
              <a:rPr lang="en-US" dirty="0" err="1">
                <a:latin typeface="Arial" charset="0"/>
                <a:ea typeface="Arial" charset="0"/>
                <a:cs typeface="Arial" charset="0"/>
              </a:rPr>
              <a:t>xử</a:t>
            </a:r>
            <a:r>
              <a:rPr lang="en-US" dirty="0">
                <a:latin typeface="Arial" charset="0"/>
                <a:ea typeface="Arial" charset="0"/>
                <a:cs typeface="Arial" charset="0"/>
              </a:rPr>
              <a:t> </a:t>
            </a:r>
            <a:r>
              <a:rPr lang="en-US" dirty="0" err="1">
                <a:latin typeface="Arial" charset="0"/>
                <a:ea typeface="Arial" charset="0"/>
                <a:cs typeface="Arial" charset="0"/>
              </a:rPr>
              <a:t>lý</a:t>
            </a:r>
            <a:r>
              <a:rPr lang="en-US" dirty="0">
                <a:latin typeface="Arial" charset="0"/>
                <a:ea typeface="Arial" charset="0"/>
                <a:cs typeface="Arial" charset="0"/>
              </a:rPr>
              <a:t> </a:t>
            </a:r>
            <a:r>
              <a:rPr lang="en-US" dirty="0" err="1">
                <a:latin typeface="Arial" charset="0"/>
                <a:ea typeface="Arial" charset="0"/>
                <a:cs typeface="Arial" charset="0"/>
              </a:rPr>
              <a:t>đầy</a:t>
            </a:r>
            <a:r>
              <a:rPr lang="en-US" dirty="0">
                <a:latin typeface="Arial" charset="0"/>
                <a:ea typeface="Arial" charset="0"/>
                <a:cs typeface="Arial" charset="0"/>
              </a:rPr>
              <a:t> </a:t>
            </a:r>
            <a:r>
              <a:rPr lang="en-US" dirty="0" err="1">
                <a:latin typeface="Arial" charset="0"/>
                <a:ea typeface="Arial" charset="0"/>
                <a:cs typeface="Arial" charset="0"/>
              </a:rPr>
              <a:t>đủ</a:t>
            </a:r>
            <a:r>
              <a:rPr lang="en-US" dirty="0">
                <a:latin typeface="Arial" charset="0"/>
                <a:ea typeface="Arial" charset="0"/>
                <a:cs typeface="Arial" charset="0"/>
              </a:rPr>
              <a:t>, </a:t>
            </a:r>
            <a:r>
              <a:rPr lang="en-US" dirty="0" err="1">
                <a:latin typeface="Arial" charset="0"/>
                <a:ea typeface="Arial" charset="0"/>
                <a:cs typeface="Arial" charset="0"/>
              </a:rPr>
              <a:t>nhiều</a:t>
            </a:r>
            <a:r>
              <a:rPr lang="en-US" dirty="0">
                <a:latin typeface="Arial" charset="0"/>
                <a:ea typeface="Arial" charset="0"/>
                <a:cs typeface="Arial" charset="0"/>
              </a:rPr>
              <a:t> </a:t>
            </a:r>
            <a:r>
              <a:rPr lang="en-US" dirty="0" err="1">
                <a:latin typeface="Arial" charset="0"/>
                <a:ea typeface="Arial" charset="0"/>
                <a:cs typeface="Arial" charset="0"/>
              </a:rPr>
              <a:t>người</a:t>
            </a:r>
            <a:r>
              <a:rPr lang="en-US" dirty="0">
                <a:latin typeface="Arial" charset="0"/>
                <a:ea typeface="Arial" charset="0"/>
                <a:cs typeface="Arial" charset="0"/>
              </a:rPr>
              <a:t> </a:t>
            </a:r>
            <a:r>
              <a:rPr lang="en-US" dirty="0" err="1">
                <a:latin typeface="Arial" charset="0"/>
                <a:ea typeface="Arial" charset="0"/>
                <a:cs typeface="Arial" charset="0"/>
              </a:rPr>
              <a:t>phải</a:t>
            </a:r>
            <a:r>
              <a:rPr lang="en-US" dirty="0">
                <a:latin typeface="Arial" charset="0"/>
                <a:ea typeface="Arial" charset="0"/>
                <a:cs typeface="Arial" charset="0"/>
              </a:rPr>
              <a:t> </a:t>
            </a:r>
            <a:r>
              <a:rPr lang="en-US" dirty="0" err="1">
                <a:latin typeface="Arial" charset="0"/>
                <a:ea typeface="Arial" charset="0"/>
                <a:cs typeface="Arial" charset="0"/>
              </a:rPr>
              <a:t>mất</a:t>
            </a:r>
            <a:r>
              <a:rPr lang="en-US" dirty="0">
                <a:latin typeface="Arial" charset="0"/>
                <a:ea typeface="Arial" charset="0"/>
                <a:cs typeface="Arial" charset="0"/>
              </a:rPr>
              <a:t> </a:t>
            </a:r>
            <a:r>
              <a:rPr lang="en-US" dirty="0" err="1">
                <a:latin typeface="Arial" charset="0"/>
                <a:ea typeface="Arial" charset="0"/>
                <a:cs typeface="Arial" charset="0"/>
              </a:rPr>
              <a:t>hơn</a:t>
            </a:r>
            <a:r>
              <a:rPr lang="en-US" dirty="0">
                <a:latin typeface="Arial" charset="0"/>
                <a:ea typeface="Arial" charset="0"/>
                <a:cs typeface="Arial" charset="0"/>
              </a:rPr>
              <a:t> 1 </a:t>
            </a:r>
            <a:r>
              <a:rPr lang="en-US" dirty="0" err="1">
                <a:latin typeface="Arial" charset="0"/>
                <a:ea typeface="Arial" charset="0"/>
                <a:cs typeface="Arial" charset="0"/>
              </a:rPr>
              <a:t>giờ</a:t>
            </a:r>
            <a:r>
              <a:rPr lang="en-US" dirty="0">
                <a:latin typeface="Arial" charset="0"/>
                <a:ea typeface="Arial" charset="0"/>
                <a:cs typeface="Arial" charset="0"/>
              </a:rPr>
              <a:t> </a:t>
            </a:r>
            <a:r>
              <a:rPr lang="en-US" dirty="0" err="1">
                <a:latin typeface="Arial" charset="0"/>
                <a:ea typeface="Arial" charset="0"/>
                <a:cs typeface="Arial" charset="0"/>
              </a:rPr>
              <a:t>đê</a:t>
            </a:r>
            <a:r>
              <a:rPr lang="en-US" dirty="0">
                <a:latin typeface="Arial" charset="0"/>
                <a:ea typeface="Arial" charset="0"/>
                <a:cs typeface="Arial" charset="0"/>
              </a:rPr>
              <a:t>̉ </a:t>
            </a:r>
            <a:r>
              <a:rPr lang="en-US" dirty="0" err="1">
                <a:latin typeface="Arial" charset="0"/>
                <a:ea typeface="Arial" charset="0"/>
                <a:cs typeface="Arial" charset="0"/>
              </a:rPr>
              <a:t>hoàn</a:t>
            </a:r>
            <a:r>
              <a:rPr lang="en-US" dirty="0">
                <a:latin typeface="Arial" charset="0"/>
                <a:ea typeface="Arial" charset="0"/>
                <a:cs typeface="Arial" charset="0"/>
              </a:rPr>
              <a:t> </a:t>
            </a:r>
            <a:r>
              <a:rPr lang="en-US" dirty="0" err="1">
                <a:latin typeface="Arial" charset="0"/>
                <a:ea typeface="Arial" charset="0"/>
                <a:cs typeface="Arial" charset="0"/>
              </a:rPr>
              <a:t>thành</a:t>
            </a:r>
            <a:r>
              <a:rPr lang="en-US" dirty="0">
                <a:latin typeface="Arial" charset="0"/>
                <a:ea typeface="Arial" charset="0"/>
                <a:cs typeface="Arial" charset="0"/>
              </a:rPr>
              <a:t> </a:t>
            </a:r>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dịch</a:t>
            </a:r>
            <a:r>
              <a:rPr lang="en-US" dirty="0">
                <a:latin typeface="Arial" charset="0"/>
                <a:ea typeface="Arial" charset="0"/>
                <a:cs typeface="Arial" charset="0"/>
              </a:rPr>
              <a:t>.</a:t>
            </a:r>
          </a:p>
          <a:p>
            <a:endParaRPr lang="en-US"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55" y="2224649"/>
            <a:ext cx="8055199" cy="4531050"/>
          </a:xfrm>
          <a:prstGeom prst="rect">
            <a:avLst/>
          </a:prstGeom>
        </p:spPr>
      </p:pic>
    </p:spTree>
    <p:extLst>
      <p:ext uri="{BB962C8B-B14F-4D97-AF65-F5344CB8AC3E}">
        <p14:creationId xmlns:p14="http://schemas.microsoft.com/office/powerpoint/2010/main" val="1214667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3" y="201827"/>
            <a:ext cx="8596668" cy="1320800"/>
          </a:xfrm>
        </p:spPr>
        <p:txBody>
          <a:bodyPr/>
          <a:lstStyle/>
          <a:p>
            <a:r>
              <a:rPr lang="en-US" dirty="0" smtClean="0"/>
              <a:t>Chi </a:t>
            </a:r>
            <a:r>
              <a:rPr lang="en-US" dirty="0" err="1" smtClean="0"/>
              <a:t>ph</a:t>
            </a:r>
            <a:r>
              <a:rPr lang="vi-VN" dirty="0" smtClean="0"/>
              <a:t>í giao dịch Bitcoin</a:t>
            </a:r>
            <a:endParaRPr lang="en-US" dirty="0"/>
          </a:p>
        </p:txBody>
      </p:sp>
      <p:sp>
        <p:nvSpPr>
          <p:cNvPr id="3" name="Content Placeholder 2"/>
          <p:cNvSpPr>
            <a:spLocks noGrp="1"/>
          </p:cNvSpPr>
          <p:nvPr>
            <p:ph idx="1"/>
          </p:nvPr>
        </p:nvSpPr>
        <p:spPr>
          <a:xfrm>
            <a:off x="145993" y="1036709"/>
            <a:ext cx="9035077" cy="3880773"/>
          </a:xfrm>
        </p:spPr>
        <p:txBody>
          <a:bodyPr/>
          <a:lstStyle/>
          <a:p>
            <a:r>
              <a:rPr lang="vi-VN" dirty="0" smtClean="0"/>
              <a:t>Chi phí cho 1 transaction khoảng 0.01 mBTC.</a:t>
            </a:r>
          </a:p>
          <a:p>
            <a:r>
              <a:rPr lang="vi-VN" dirty="0" smtClean="0"/>
              <a:t>Giá trị Bitcoin liên tục biến động.</a:t>
            </a:r>
          </a:p>
          <a:p>
            <a:r>
              <a:rPr lang="vi-VN" dirty="0"/>
              <a:t>G</a:t>
            </a:r>
            <a:r>
              <a:rPr lang="vi-VN" dirty="0" smtClean="0"/>
              <a:t>iá BTC tăng =&gt; chi phí cho transaction tăng.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29" y="2619632"/>
            <a:ext cx="7534877" cy="4238368"/>
          </a:xfrm>
          <a:prstGeom prst="rect">
            <a:avLst/>
          </a:prstGeom>
        </p:spPr>
      </p:pic>
    </p:spTree>
    <p:extLst>
      <p:ext uri="{BB962C8B-B14F-4D97-AF65-F5344CB8AC3E}">
        <p14:creationId xmlns:p14="http://schemas.microsoft.com/office/powerpoint/2010/main" val="98433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74" y="1235675"/>
            <a:ext cx="8301487" cy="4669587"/>
          </a:xfrm>
          <a:prstGeom prst="rect">
            <a:avLst/>
          </a:prstGeom>
        </p:spPr>
      </p:pic>
      <p:sp>
        <p:nvSpPr>
          <p:cNvPr id="6" name="Title 1"/>
          <p:cNvSpPr txBox="1">
            <a:spLocks/>
          </p:cNvSpPr>
          <p:nvPr/>
        </p:nvSpPr>
        <p:spPr>
          <a:xfrm>
            <a:off x="145993" y="20182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Chi ph</a:t>
            </a:r>
            <a:r>
              <a:rPr lang="vi-VN" smtClean="0"/>
              <a:t>í giao dịch Bitcoin</a:t>
            </a:r>
            <a:endParaRPr lang="en-US" dirty="0"/>
          </a:p>
        </p:txBody>
      </p:sp>
    </p:spTree>
    <p:extLst>
      <p:ext uri="{BB962C8B-B14F-4D97-AF65-F5344CB8AC3E}">
        <p14:creationId xmlns:p14="http://schemas.microsoft.com/office/powerpoint/2010/main" val="2331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77" y="189471"/>
            <a:ext cx="8596668" cy="1320800"/>
          </a:xfrm>
        </p:spPr>
        <p:txBody>
          <a:bodyPr/>
          <a:lstStyle/>
          <a:p>
            <a:r>
              <a:rPr lang="vi-VN" dirty="0"/>
              <a:t>Q</a:t>
            </a:r>
            <a:r>
              <a:rPr lang="vi-VN" dirty="0" smtClean="0"/>
              <a:t>uá tải về kích thước block của Bitcoin</a:t>
            </a:r>
            <a:endParaRPr lang="en-US" dirty="0"/>
          </a:p>
        </p:txBody>
      </p:sp>
      <p:sp>
        <p:nvSpPr>
          <p:cNvPr id="3" name="Content Placeholder 2"/>
          <p:cNvSpPr>
            <a:spLocks noGrp="1"/>
          </p:cNvSpPr>
          <p:nvPr>
            <p:ph idx="1"/>
          </p:nvPr>
        </p:nvSpPr>
        <p:spPr>
          <a:xfrm>
            <a:off x="207776" y="986697"/>
            <a:ext cx="11321078" cy="3880773"/>
          </a:xfrm>
        </p:spPr>
        <p:txBody>
          <a:bodyPr/>
          <a:lstStyle/>
          <a:p>
            <a:r>
              <a:rPr lang="vi-VN" dirty="0" smtClean="0"/>
              <a:t>Kích thước giới hạn 1 MB / block.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25" y="1653422"/>
            <a:ext cx="8125337" cy="457050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56" y="1653422"/>
            <a:ext cx="8125337" cy="4570502"/>
          </a:xfrm>
          <a:prstGeom prst="rect">
            <a:avLst/>
          </a:prstGeom>
        </p:spPr>
      </p:pic>
    </p:spTree>
    <p:extLst>
      <p:ext uri="{BB962C8B-B14F-4D97-AF65-F5344CB8AC3E}">
        <p14:creationId xmlns:p14="http://schemas.microsoft.com/office/powerpoint/2010/main" val="18737211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162</TotalTime>
  <Words>564</Words>
  <Application>Microsoft Macintosh PowerPoint</Application>
  <PresentationFormat>Widescreen</PresentationFormat>
  <Paragraphs>72</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Mangal</vt:lpstr>
      <vt:lpstr>Tahoma</vt:lpstr>
      <vt:lpstr>Trebuchet MS</vt:lpstr>
      <vt:lpstr>Wingdings 3</vt:lpstr>
      <vt:lpstr>Arial</vt:lpstr>
      <vt:lpstr>Facet</vt:lpstr>
      <vt:lpstr>PowerPoint Presentation</vt:lpstr>
      <vt:lpstr>Nội dung trình bày</vt:lpstr>
      <vt:lpstr>Động lực phát triển</vt:lpstr>
      <vt:lpstr>Động lực phát triển</vt:lpstr>
      <vt:lpstr>Mục tiêu thiết kế</vt:lpstr>
      <vt:lpstr>Tốc độ giao dịch Bitcoin</vt:lpstr>
      <vt:lpstr>Chi phí giao dịch Bitcoin</vt:lpstr>
      <vt:lpstr>PowerPoint Presentation</vt:lpstr>
      <vt:lpstr>Quá tải về kích thước block của Bitcoin</vt:lpstr>
      <vt:lpstr>PowerPoint Presentation</vt:lpstr>
      <vt:lpstr>Factom - Giải quyết 3 vấn đề ở Bitcoin</vt:lpstr>
      <vt:lpstr>Factom – Công nghệ Blockchain</vt:lpstr>
      <vt:lpstr>Factom – Những đặc điểm khác</vt:lpstr>
      <vt:lpstr>Đội ngũ phát triển của Factom</vt:lpstr>
      <vt:lpstr>Factoids - Cryptocurrency of Factom</vt:lpstr>
      <vt:lpstr>Factom Ecosystem – Hệ sinh thái Factom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68</cp:revision>
  <dcterms:created xsi:type="dcterms:W3CDTF">2018-07-26T03:18:43Z</dcterms:created>
  <dcterms:modified xsi:type="dcterms:W3CDTF">2018-07-26T06:06:49Z</dcterms:modified>
</cp:coreProperties>
</file>