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3"/>
    <p:sldId id="313" r:id="rId4"/>
    <p:sldId id="314" r:id="rId5"/>
    <p:sldId id="315" r:id="rId6"/>
    <p:sldId id="316" r:id="rId7"/>
    <p:sldId id="317" r:id="rId8"/>
    <p:sldId id="318" r:id="rId9"/>
    <p:sldId id="319" r:id="rId10"/>
    <p:sldId id="320" r:id="rId11"/>
    <p:sldId id="321" r:id="rId12"/>
    <p:sldId id="322" r:id="rId13"/>
    <p:sldId id="323" r:id="rId14"/>
    <p:sldId id="324" r:id="rId15"/>
    <p:sldId id="325" r:id="rId16"/>
    <p:sldId id="328" r:id="rId17"/>
    <p:sldId id="329" r:id="rId19"/>
    <p:sldId id="330"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Shape 138"/>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39" name="Shape 139"/>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Shape 196"/>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97" name="Shape 19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Shape 202"/>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03" name="Shape 203"/>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7" name="Shape 207"/>
        <p:cNvGrpSpPr/>
        <p:nvPr/>
      </p:nvGrpSpPr>
      <p:grpSpPr>
        <a:xfrm>
          <a:off x="0" y="0"/>
          <a:ext cx="0" cy="0"/>
          <a:chOff x="0" y="0"/>
          <a:chExt cx="0" cy="0"/>
        </a:xfrm>
      </p:grpSpPr>
      <p:sp>
        <p:nvSpPr>
          <p:cNvPr id="208" name="Shape 208"/>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09" name="Shape 209"/>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 name="Shape 213"/>
        <p:cNvGrpSpPr/>
        <p:nvPr/>
      </p:nvGrpSpPr>
      <p:grpSpPr>
        <a:xfrm>
          <a:off x="0" y="0"/>
          <a:ext cx="0" cy="0"/>
          <a:chOff x="0" y="0"/>
          <a:chExt cx="0" cy="0"/>
        </a:xfrm>
      </p:grpSpPr>
      <p:sp>
        <p:nvSpPr>
          <p:cNvPr id="214" name="Shape 214"/>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15" name="Shape 215"/>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 name="Shape 219"/>
        <p:cNvGrpSpPr/>
        <p:nvPr/>
      </p:nvGrpSpPr>
      <p:grpSpPr>
        <a:xfrm>
          <a:off x="0" y="0"/>
          <a:ext cx="0" cy="0"/>
          <a:chOff x="0" y="0"/>
          <a:chExt cx="0" cy="0"/>
        </a:xfrm>
      </p:grpSpPr>
      <p:sp>
        <p:nvSpPr>
          <p:cNvPr id="220" name="Shape 220"/>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21" name="Shape 221"/>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Shape 226"/>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27" name="Shape 22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Shape 233"/>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34" name="Shape 234"/>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Shape 145"/>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46" name="Shape 146"/>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Shape 152"/>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53" name="Shape 153"/>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Shape 158"/>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59" name="Shape 159"/>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Shape 164"/>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65" name="Shape 165"/>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Shape 170"/>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71" name="Shape 171"/>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Shape 177"/>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78" name="Shape 178"/>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3" name="Shape 183"/>
        <p:cNvGrpSpPr/>
        <p:nvPr/>
      </p:nvGrpSpPr>
      <p:grpSpPr>
        <a:xfrm>
          <a:off x="0" y="0"/>
          <a:ext cx="0" cy="0"/>
          <a:chOff x="0" y="0"/>
          <a:chExt cx="0" cy="0"/>
        </a:xfrm>
      </p:grpSpPr>
      <p:sp>
        <p:nvSpPr>
          <p:cNvPr id="184" name="Shape 184"/>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85" name="Shape 185"/>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Shape 190"/>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91" name="Shape 191"/>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1">
              <a:rPr lang="en-US" smtClean="0"/>
            </a:fld>
            <a:endParaRPr lang="en-US" smtClean="0"/>
          </a:p>
        </p:txBody>
      </p:sp>
      <p:sp>
        <p:nvSpPr>
          <p:cNvPr id="5" name="Footer Placeholder 4"/>
          <p:cNvSpPr>
            <a:spLocks noGrp="1"/>
          </p:cNvSpPr>
          <p:nvPr>
            <p:ph type="ftr" sz="quarter" idx="11"/>
          </p:nvPr>
        </p:nvSpPr>
        <p:spPr/>
        <p:txBody>
          <a:bodyPr/>
          <a:lstStyle/>
          <a:p>
            <a:r>
              <a:rPr lang="en-US"/>
              <a:t>Ho Chi Minh University of Technology</a:t>
            </a:r>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1">
              <a:rPr lang="en-US" smtClean="0"/>
            </a:fld>
            <a:endParaRPr lang="en-US" smtClean="0"/>
          </a:p>
        </p:txBody>
      </p:sp>
      <p:sp>
        <p:nvSpPr>
          <p:cNvPr id="5" name="Footer Placeholder 4"/>
          <p:cNvSpPr>
            <a:spLocks noGrp="1"/>
          </p:cNvSpPr>
          <p:nvPr>
            <p:ph type="ftr" sz="quarter" idx="11"/>
          </p:nvPr>
        </p:nvSpPr>
        <p:spPr/>
        <p:txBody>
          <a:bodyPr/>
          <a:lstStyle/>
          <a:p>
            <a:r>
              <a:rPr lang="en-US"/>
              <a:t>Ho Chi Minh University of Technology</a:t>
            </a:r>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1">
              <a:rPr lang="en-US" smtClean="0"/>
            </a:fld>
            <a:endParaRPr lang="en-US" smtClean="0"/>
          </a:p>
        </p:txBody>
      </p:sp>
      <p:sp>
        <p:nvSpPr>
          <p:cNvPr id="5" name="Footer Placeholder 4"/>
          <p:cNvSpPr>
            <a:spLocks noGrp="1"/>
          </p:cNvSpPr>
          <p:nvPr>
            <p:ph type="ftr" sz="quarter" idx="11"/>
          </p:nvPr>
        </p:nvSpPr>
        <p:spPr/>
        <p:txBody>
          <a:bodyPr/>
          <a:lstStyle/>
          <a:p>
            <a:r>
              <a:rPr lang="en-US"/>
              <a:t>Ho Chi Minh University of Technology</a:t>
            </a:r>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1" name="Shape 41"/>
        <p:cNvGrpSpPr/>
        <p:nvPr/>
      </p:nvGrpSpPr>
      <p:grpSpPr>
        <a:xfrm>
          <a:off x="0" y="0"/>
          <a:ext cx="0" cy="0"/>
          <a:chOff x="0" y="0"/>
          <a:chExt cx="0" cy="0"/>
        </a:xfrm>
      </p:grpSpPr>
      <p:grpSp>
        <p:nvGrpSpPr>
          <p:cNvPr id="42" name="Shape 42"/>
          <p:cNvGrpSpPr/>
          <p:nvPr/>
        </p:nvGrpSpPr>
        <p:grpSpPr>
          <a:xfrm>
            <a:off x="0" y="508001"/>
            <a:ext cx="1383800" cy="1355049"/>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grpSp>
      <p:sp>
        <p:nvSpPr>
          <p:cNvPr id="45" name="Shape 45"/>
          <p:cNvSpPr txBox="1"/>
          <p:nvPr>
            <p:ph type="title"/>
          </p:nvPr>
        </p:nvSpPr>
        <p:spPr>
          <a:xfrm>
            <a:off x="1730000" y="525000"/>
            <a:ext cx="9385200" cy="1218800"/>
          </a:xfrm>
          <a:prstGeom prst="rect">
            <a:avLst/>
          </a:prstGeom>
        </p:spPr>
        <p:txBody>
          <a:bodyPr spcFirstLastPara="1" wrap="square" lIns="91425" tIns="91425" rIns="91425" bIns="91425" anchor="t" anchorCtr="0"/>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p:txBody>
      </p:sp>
      <p:sp>
        <p:nvSpPr>
          <p:cNvPr id="46" name="Shape 46"/>
          <p:cNvSpPr txBox="1"/>
          <p:nvPr>
            <p:ph type="body" idx="1"/>
          </p:nvPr>
        </p:nvSpPr>
        <p:spPr>
          <a:xfrm>
            <a:off x="1730000" y="2090067"/>
            <a:ext cx="9385200" cy="3881600"/>
          </a:xfrm>
          <a:prstGeom prst="rect">
            <a:avLst/>
          </a:prstGeom>
        </p:spPr>
        <p:txBody>
          <a:bodyPr spcFirstLastPara="1" wrap="square" lIns="91425" tIns="91425" rIns="91425" bIns="91425" anchor="t" anchorCtr="0"/>
          <a:lstStyle>
            <a:lvl1pPr marL="609600" lvl="0" indent="-414655">
              <a:spcBef>
                <a:spcPts val="0"/>
              </a:spcBef>
              <a:spcAft>
                <a:spcPts val="0"/>
              </a:spcAft>
              <a:buSzPts val="1300"/>
              <a:buChar char="●"/>
              <a:defRPr/>
            </a:lvl1pPr>
            <a:lvl2pPr marL="1219200" lvl="1" indent="-398145">
              <a:spcBef>
                <a:spcPct val="427000"/>
              </a:spcBef>
              <a:spcAft>
                <a:spcPts val="0"/>
              </a:spcAft>
              <a:buSzPts val="1100"/>
              <a:buChar char="○"/>
              <a:defRPr/>
            </a:lvl2pPr>
            <a:lvl3pPr marL="1828800" lvl="2" indent="-398145">
              <a:spcBef>
                <a:spcPct val="427000"/>
              </a:spcBef>
              <a:spcAft>
                <a:spcPts val="0"/>
              </a:spcAft>
              <a:buSzPts val="1100"/>
              <a:buChar char="■"/>
              <a:defRPr/>
            </a:lvl3pPr>
            <a:lvl4pPr marL="2438400" lvl="3" indent="-398145">
              <a:spcBef>
                <a:spcPct val="427000"/>
              </a:spcBef>
              <a:spcAft>
                <a:spcPts val="0"/>
              </a:spcAft>
              <a:buSzPts val="1100"/>
              <a:buChar char="●"/>
              <a:defRPr/>
            </a:lvl4pPr>
            <a:lvl5pPr marL="3048000" lvl="4" indent="-398145">
              <a:spcBef>
                <a:spcPct val="427000"/>
              </a:spcBef>
              <a:spcAft>
                <a:spcPts val="0"/>
              </a:spcAft>
              <a:buSzPts val="1100"/>
              <a:buChar char="○"/>
              <a:defRPr/>
            </a:lvl5pPr>
            <a:lvl6pPr marL="3657600" lvl="5" indent="-398145">
              <a:spcBef>
                <a:spcPct val="427000"/>
              </a:spcBef>
              <a:spcAft>
                <a:spcPts val="0"/>
              </a:spcAft>
              <a:buSzPts val="1100"/>
              <a:buChar char="■"/>
              <a:defRPr/>
            </a:lvl6pPr>
            <a:lvl7pPr marL="4267200" lvl="6" indent="-398145">
              <a:spcBef>
                <a:spcPct val="427000"/>
              </a:spcBef>
              <a:spcAft>
                <a:spcPts val="0"/>
              </a:spcAft>
              <a:buSzPts val="1100"/>
              <a:buChar char="●"/>
              <a:defRPr/>
            </a:lvl7pPr>
            <a:lvl8pPr marL="4876800" lvl="7" indent="-398145">
              <a:spcBef>
                <a:spcPct val="427000"/>
              </a:spcBef>
              <a:spcAft>
                <a:spcPts val="0"/>
              </a:spcAft>
              <a:buSzPts val="1100"/>
              <a:buChar char="○"/>
              <a:defRPr/>
            </a:lvl8pPr>
            <a:lvl9pPr marL="5486400" lvl="8" indent="-398145">
              <a:spcBef>
                <a:spcPct val="427000"/>
              </a:spcBef>
              <a:spcAft>
                <a:spcPts val="1600"/>
              </a:spcAft>
              <a:buSzPts val="1100"/>
              <a:buChar char="■"/>
              <a:defRPr/>
            </a:lvl9pPr>
          </a:lstStyle>
          <a:p/>
        </p:txBody>
      </p:sp>
      <p:sp>
        <p:nvSpPr>
          <p:cNvPr id="47" name="Shape 47"/>
          <p:cNvSpPr txBox="1"/>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fld>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gn="just">
              <a:lnSpc>
                <a:spcPct val="150000"/>
              </a:lnSpc>
              <a:defRPr/>
            </a:lvl1pPr>
            <a:lvl2pPr algn="just">
              <a:lnSpc>
                <a:spcPct val="150000"/>
              </a:lnSpc>
              <a:defRPr/>
            </a:lvl2pPr>
            <a:lvl3pPr algn="just">
              <a:lnSpc>
                <a:spcPct val="150000"/>
              </a:lnSpc>
              <a:defRPr/>
            </a:lvl3pPr>
            <a:lvl4pPr algn="just">
              <a:lnSpc>
                <a:spcPct val="150000"/>
              </a:lnSpc>
              <a:defRPr/>
            </a:lvl4pPr>
            <a:lvl5pPr algn="just">
              <a:lnSpc>
                <a:spcPct val="150000"/>
              </a:lnSpc>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1">
              <a:rPr lang="en-US" smtClean="0"/>
            </a:fld>
            <a:endParaRPr lang="en-US" smtClean="0"/>
          </a:p>
        </p:txBody>
      </p:sp>
      <p:sp>
        <p:nvSpPr>
          <p:cNvPr id="5" name="Footer Placeholder 4"/>
          <p:cNvSpPr>
            <a:spLocks noGrp="1"/>
          </p:cNvSpPr>
          <p:nvPr>
            <p:ph type="ftr" sz="quarter" idx="11"/>
          </p:nvPr>
        </p:nvSpPr>
        <p:spPr/>
        <p:txBody>
          <a:bodyPr/>
          <a:lstStyle/>
          <a:p>
            <a:r>
              <a:rPr lang="en-US"/>
              <a:t>Ho Chi Minh University of Technology</a:t>
            </a:r>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1">
              <a:rPr lang="en-US" smtClean="0"/>
            </a:fld>
            <a:endParaRPr lang="en-US" smtClean="0"/>
          </a:p>
        </p:txBody>
      </p:sp>
      <p:sp>
        <p:nvSpPr>
          <p:cNvPr id="5" name="Footer Placeholder 4"/>
          <p:cNvSpPr>
            <a:spLocks noGrp="1"/>
          </p:cNvSpPr>
          <p:nvPr>
            <p:ph type="ftr" sz="quarter" idx="11"/>
          </p:nvPr>
        </p:nvSpPr>
        <p:spPr/>
        <p:txBody>
          <a:bodyPr/>
          <a:lstStyle/>
          <a:p>
            <a:r>
              <a:rPr lang="en-US"/>
              <a:t>Ho Chi Minh University of Technology</a:t>
            </a:r>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1">
              <a:rPr lang="en-US" smtClean="0"/>
            </a:fld>
            <a:endParaRPr lang="en-US" smtClean="0"/>
          </a:p>
        </p:txBody>
      </p:sp>
      <p:sp>
        <p:nvSpPr>
          <p:cNvPr id="6" name="Footer Placeholder 5"/>
          <p:cNvSpPr>
            <a:spLocks noGrp="1"/>
          </p:cNvSpPr>
          <p:nvPr>
            <p:ph type="ftr" sz="quarter" idx="11"/>
          </p:nvPr>
        </p:nvSpPr>
        <p:spPr/>
        <p:txBody>
          <a:bodyPr/>
          <a:lstStyle/>
          <a:p>
            <a:r>
              <a:rPr lang="en-US"/>
              <a:t>Ho Chi Minh University of Technology</a:t>
            </a:r>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1">
              <a:rPr lang="en-US" smtClean="0"/>
            </a:fld>
            <a:endParaRPr lang="en-US" smtClean="0"/>
          </a:p>
        </p:txBody>
      </p:sp>
      <p:sp>
        <p:nvSpPr>
          <p:cNvPr id="8" name="Footer Placeholder 7"/>
          <p:cNvSpPr>
            <a:spLocks noGrp="1"/>
          </p:cNvSpPr>
          <p:nvPr>
            <p:ph type="ftr" sz="quarter" idx="11"/>
          </p:nvPr>
        </p:nvSpPr>
        <p:spPr/>
        <p:txBody>
          <a:bodyPr/>
          <a:lstStyle/>
          <a:p>
            <a:r>
              <a:rPr lang="en-US"/>
              <a:t>Ho Chi Minh University of Technology</a:t>
            </a:r>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1">
              <a:rPr lang="en-US" smtClean="0"/>
            </a:fld>
            <a:endParaRPr lang="en-US" smtClean="0"/>
          </a:p>
        </p:txBody>
      </p:sp>
      <p:sp>
        <p:nvSpPr>
          <p:cNvPr id="4" name="Footer Placeholder 3"/>
          <p:cNvSpPr>
            <a:spLocks noGrp="1"/>
          </p:cNvSpPr>
          <p:nvPr>
            <p:ph type="ftr" sz="quarter" idx="11"/>
          </p:nvPr>
        </p:nvSpPr>
        <p:spPr/>
        <p:txBody>
          <a:bodyPr/>
          <a:lstStyle/>
          <a:p>
            <a:r>
              <a:rPr lang="en-US"/>
              <a:t>Ho Chi Minh University of Technology</a:t>
            </a:r>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1">
              <a:rPr lang="en-US" smtClean="0"/>
            </a:fld>
            <a:endParaRPr lang="en-US" smtClean="0"/>
          </a:p>
        </p:txBody>
      </p:sp>
      <p:sp>
        <p:nvSpPr>
          <p:cNvPr id="3" name="Footer Placeholder 2"/>
          <p:cNvSpPr>
            <a:spLocks noGrp="1"/>
          </p:cNvSpPr>
          <p:nvPr>
            <p:ph type="ftr" sz="quarter" idx="11"/>
          </p:nvPr>
        </p:nvSpPr>
        <p:spPr/>
        <p:txBody>
          <a:bodyPr/>
          <a:lstStyle/>
          <a:p>
            <a:r>
              <a:rPr lang="en-US"/>
              <a:t>Ho Chi Minh University of Technology</a:t>
            </a:r>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1">
              <a:rPr lang="en-US" smtClean="0"/>
            </a:fld>
            <a:endParaRPr lang="en-US" smtClean="0"/>
          </a:p>
        </p:txBody>
      </p:sp>
      <p:sp>
        <p:nvSpPr>
          <p:cNvPr id="6" name="Footer Placeholder 5"/>
          <p:cNvSpPr>
            <a:spLocks noGrp="1"/>
          </p:cNvSpPr>
          <p:nvPr>
            <p:ph type="ftr" sz="quarter" idx="11"/>
          </p:nvPr>
        </p:nvSpPr>
        <p:spPr/>
        <p:txBody>
          <a:bodyPr/>
          <a:lstStyle/>
          <a:p>
            <a:r>
              <a:rPr lang="en-US"/>
              <a:t>Ho Chi Minh University of Technology</a:t>
            </a:r>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1">
              <a:rPr lang="en-US" smtClean="0"/>
            </a:fld>
            <a:endParaRPr lang="en-US" smtClean="0"/>
          </a:p>
        </p:txBody>
      </p:sp>
      <p:sp>
        <p:nvSpPr>
          <p:cNvPr id="6" name="Footer Placeholder 5"/>
          <p:cNvSpPr>
            <a:spLocks noGrp="1"/>
          </p:cNvSpPr>
          <p:nvPr>
            <p:ph type="ftr" sz="quarter" idx="11"/>
          </p:nvPr>
        </p:nvSpPr>
        <p:spPr/>
        <p:txBody>
          <a:bodyPr/>
          <a:lstStyle/>
          <a:p>
            <a:r>
              <a:rPr lang="en-US"/>
              <a:t>Ho Chi Minh University of Technology</a:t>
            </a:r>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304165" y="117475"/>
            <a:ext cx="11461750" cy="795020"/>
          </a:xfrm>
          <a:prstGeom prst="rect">
            <a:avLst/>
          </a:prstGeom>
          <a:noFill/>
          <a:ln w="9525">
            <a:noFill/>
            <a:miter/>
          </a:ln>
        </p:spPr>
        <p:txBody>
          <a:bodyPr anchor="ctr"/>
          <a:p>
            <a:pPr lvl="0"/>
            <a:r>
              <a:t>Click to edit Master title style</a:t>
            </a:r>
          </a:p>
        </p:txBody>
      </p:sp>
      <p:sp>
        <p:nvSpPr>
          <p:cNvPr id="1027" name="Text Placeholder 1026"/>
          <p:cNvSpPr/>
          <p:nvPr>
            <p:ph type="body" idx="1"/>
          </p:nvPr>
        </p:nvSpPr>
        <p:spPr>
          <a:xfrm>
            <a:off x="303530" y="1120775"/>
            <a:ext cx="11522710" cy="4921885"/>
          </a:xfrm>
          <a:prstGeom prst="rect">
            <a:avLst/>
          </a:prstGeom>
          <a:noFill/>
          <a:ln w="9525">
            <a:noFill/>
            <a:miter/>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316230" y="6485255"/>
            <a:ext cx="2844800" cy="260350"/>
          </a:xfrm>
          <a:prstGeom prst="rect">
            <a:avLst/>
          </a:prstGeom>
          <a:noFill/>
          <a:ln w="9525">
            <a:noFill/>
            <a:miter/>
          </a:ln>
        </p:spPr>
        <p:txBody>
          <a:bodyPr/>
          <a:lstStyle>
            <a:lvl1pPr>
              <a:defRPr sz="1400"/>
            </a:lvl1pPr>
          </a:lstStyle>
          <a:p>
            <a:fld id="{FDE934FF-F4E1-47C5-9CA5-30A81DDE2BE4}" type="datetime1">
              <a:rPr lang="en-US" smtClean="0"/>
            </a:fld>
            <a:endParaRPr lang="en-US" smtClean="0"/>
          </a:p>
        </p:txBody>
      </p:sp>
      <p:sp>
        <p:nvSpPr>
          <p:cNvPr id="1029" name="Footer Placeholder 1028"/>
          <p:cNvSpPr/>
          <p:nvPr>
            <p:ph type="ftr" sz="quarter" idx="3"/>
          </p:nvPr>
        </p:nvSpPr>
        <p:spPr>
          <a:xfrm>
            <a:off x="4237355" y="6486525"/>
            <a:ext cx="3860800" cy="272415"/>
          </a:xfrm>
          <a:prstGeom prst="rect">
            <a:avLst/>
          </a:prstGeom>
          <a:noFill/>
          <a:ln w="9525">
            <a:noFill/>
            <a:miter/>
          </a:ln>
        </p:spPr>
        <p:txBody>
          <a:bodyPr/>
          <a:lstStyle>
            <a:lvl1pPr algn="ctr">
              <a:defRPr sz="1400"/>
            </a:lvl1pPr>
          </a:lstStyle>
          <a:p>
            <a:r>
              <a:rPr lang="en-US"/>
              <a:t>Ho Chi Minh University of Technology</a:t>
            </a:r>
            <a:endParaRPr lang="en-US"/>
          </a:p>
        </p:txBody>
      </p:sp>
      <p:sp>
        <p:nvSpPr>
          <p:cNvPr id="1030" name="Slide Number Placeholder 1029"/>
          <p:cNvSpPr/>
          <p:nvPr>
            <p:ph type="sldNum" sz="quarter" idx="4"/>
          </p:nvPr>
        </p:nvSpPr>
        <p:spPr>
          <a:xfrm>
            <a:off x="8957945" y="6485890"/>
            <a:ext cx="2844800" cy="283845"/>
          </a:xfrm>
          <a:prstGeom prst="rect">
            <a:avLst/>
          </a:prstGeom>
          <a:noFill/>
          <a:ln w="9525">
            <a:noFill/>
            <a:miter/>
          </a:ln>
        </p:spPr>
        <p:txBody>
          <a:bodyPr/>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marL="0" lvl="0" indent="0" algn="ctr" defTabSz="914400" eaLnBrk="1" fontAlgn="base" latinLnBrk="0" hangingPunct="1">
        <a:lnSpc>
          <a:spcPct val="100000"/>
        </a:lnSpc>
        <a:spcBef>
          <a:spcPct val="0"/>
        </a:spcBef>
        <a:spcAft>
          <a:spcPct val="0"/>
        </a:spcAft>
        <a:buNone/>
        <a:defRPr sz="3000" b="0" i="0" u="none" kern="1200" baseline="0">
          <a:solidFill>
            <a:schemeClr val="tx2"/>
          </a:solidFill>
          <a:latin typeface="Open Sans" charset="0"/>
          <a:ea typeface="Roboto" charset="0"/>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Open Sans" charset="0"/>
          <a:ea typeface="Roboto" charset="0"/>
          <a:cs typeface="+mn-cs"/>
        </a:defRPr>
      </a:lvl1pPr>
      <a:lvl2pPr marL="742950" lvl="1" indent="-285750" algn="l" defTabSz="914400" eaLnBrk="1" fontAlgn="base" latinLnBrk="0" hangingPunct="1">
        <a:lnSpc>
          <a:spcPct val="100000"/>
        </a:lnSpc>
        <a:spcBef>
          <a:spcPct val="20000"/>
        </a:spcBef>
        <a:spcAft>
          <a:spcPct val="0"/>
        </a:spcAft>
        <a:buChar char="–"/>
        <a:defRPr sz="2000" b="0" i="0" u="none" kern="1200" baseline="0">
          <a:solidFill>
            <a:schemeClr val="tx1"/>
          </a:solidFill>
          <a:latin typeface="Open Sans" charset="0"/>
          <a:ea typeface="Roboto" charset="0"/>
          <a:cs typeface="+mn-cs"/>
        </a:defRPr>
      </a:lvl2pPr>
      <a:lvl3pPr marL="1143000" lvl="2"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Open Sans" charset="0"/>
          <a:ea typeface="Roboto" charset="0"/>
          <a:cs typeface="+mn-cs"/>
        </a:defRPr>
      </a:lvl3pPr>
      <a:lvl4pPr marL="1600200" lvl="3"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Open Sans" charset="0"/>
          <a:ea typeface="Roboto" charset="0"/>
          <a:cs typeface="+mn-cs"/>
        </a:defRPr>
      </a:lvl4pPr>
      <a:lvl5pPr marL="2057400" lvl="4"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Open Sans" charset="0"/>
          <a:ea typeface="Roboto" charset="0"/>
          <a:cs typeface="+mn-cs"/>
        </a:defRPr>
      </a:lvl5pPr>
      <a:lvl6pPr marL="2514600" lvl="5"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14748364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br>
              <a:rPr lang="x-none" altLang="en-US"/>
            </a:br>
            <a:br>
              <a:rPr lang="x-none" altLang="en-US"/>
            </a:br>
            <a:br>
              <a:rPr lang="x-none" altLang="en-US"/>
            </a:br>
            <a:endParaRPr lang="x-none" altLang="en-US"/>
          </a:p>
        </p:txBody>
      </p:sp>
      <p:sp>
        <p:nvSpPr>
          <p:cNvPr id="3" name="Subtitle 2"/>
          <p:cNvSpPr>
            <a:spLocks noGrp="1"/>
          </p:cNvSpPr>
          <p:nvPr>
            <p:ph type="subTitle" idx="1"/>
          </p:nvPr>
        </p:nvSpPr>
        <p:spPr>
          <a:xfrm>
            <a:off x="1524000" y="4396740"/>
            <a:ext cx="9144000" cy="1306195"/>
          </a:xfrm>
        </p:spPr>
        <p:txBody>
          <a:bodyPr/>
          <a:p>
            <a:r>
              <a:rPr lang="x-none" altLang="en-US"/>
              <a:t>Nguyễn Văn Tiến - Huỳnh Sâm Hà</a:t>
            </a:r>
            <a:endParaRPr lang="x-none" altLang="en-US"/>
          </a:p>
          <a:p>
            <a:endParaRPr lang="x-none" altLang="en-US"/>
          </a:p>
          <a:p>
            <a:r>
              <a:rPr lang="x-none" altLang="en-US"/>
              <a:t>Version 2</a:t>
            </a:r>
            <a:endParaRPr lang="x-none" altLang="en-US"/>
          </a:p>
        </p:txBody>
      </p:sp>
      <p:pic>
        <p:nvPicPr>
          <p:cNvPr id="5" name="Picture 4"/>
          <p:cNvPicPr>
            <a:picLocks noChangeAspect="1"/>
          </p:cNvPicPr>
          <p:nvPr/>
        </p:nvPicPr>
        <p:blipFill>
          <a:blip r:embed="rId1"/>
          <a:stretch>
            <a:fillRect/>
          </a:stretch>
        </p:blipFill>
        <p:spPr>
          <a:xfrm>
            <a:off x="1701800" y="1334770"/>
            <a:ext cx="8277225" cy="19970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How Factom Federated Servers Manage Chains</a:t>
            </a:r>
            <a:endParaRPr lang="en-US"/>
          </a:p>
        </p:txBody>
      </p:sp>
      <p:sp>
        <p:nvSpPr>
          <p:cNvPr id="3" name="Content Placeholder 2"/>
          <p:cNvSpPr>
            <a:spLocks noGrp="1"/>
          </p:cNvSpPr>
          <p:nvPr>
            <p:ph idx="1"/>
          </p:nvPr>
        </p:nvSpPr>
        <p:spPr/>
        <p:txBody>
          <a:bodyPr/>
          <a:p>
            <a:r>
              <a:rPr lang="x-none" altLang="en-US"/>
              <a:t>Quy trình hình thành một Directory Block:</a:t>
            </a:r>
            <a:endParaRPr lang="x-none" altLang="en-US"/>
          </a:p>
          <a:p>
            <a:r>
              <a:rPr lang="x-none" altLang="en-US"/>
              <a:t>1. Tất cả máy chủ reset process lists về rỗng</a:t>
            </a:r>
            <a:endParaRPr lang="x-none" altLang="en-US"/>
          </a:p>
          <a:p>
            <a:r>
              <a:rPr lang="x-none" altLang="en-US"/>
              <a:t>2. User submit 1 Entry Payment sử dụng một public key liên kết với Entry Credits (ECs)</a:t>
            </a:r>
            <a:endParaRPr lang="x-none" altLang="en-US"/>
          </a:p>
          <a:p>
            <a:r>
              <a:rPr lang="x-none" altLang="en-US"/>
              <a:t>3. Dựa trên pub key, 1 máy chủ trong mạng chấp nhận payment.</a:t>
            </a:r>
            <a:endParaRPr lang="x-none" altLang="en-US"/>
          </a:p>
          <a:p>
            <a:r>
              <a:rPr lang="x-none" altLang="en-US"/>
              <a:t>4. Máy chủ này broadcasts việc chấp nhận này.</a:t>
            </a:r>
            <a:endParaRPr lang="x-none" altLang="en-US"/>
          </a:p>
          <a:p>
            <a:r>
              <a:rPr lang="x-none" altLang="en-US"/>
              <a:t>5. User nhìn thấy điều này thì submit entry lên.</a:t>
            </a:r>
            <a:endParaRPr lang="x-none" altLang="en-US"/>
          </a:p>
          <a:p>
            <a:r>
              <a:rPr lang="x-none" altLang="en-US"/>
              <a:t>6. Dựa trên ChainID của entry, một máy chủ trong mạng (không nhất thiết cái hồi nãy) thêm entry này vào process list, và thêm Entry vào Entry Block với ChainID (tạo mới nếu là Entry đầu tiên).</a:t>
            </a:r>
            <a:endParaRPr lang="x-none" altLang="en-US"/>
          </a:p>
          <a:p>
            <a:endParaRPr lang="x-none" altLang="en-US"/>
          </a:p>
        </p:txBody>
      </p:sp>
      <p:sp>
        <p:nvSpPr>
          <p:cNvPr id="4" name="Date Placeholder 3"/>
          <p:cNvSpPr>
            <a:spLocks noGrp="1"/>
          </p:cNvSpPr>
          <p:nvPr>
            <p:ph type="dt" sz="half" idx="10"/>
          </p:nvPr>
        </p:nvSpPr>
        <p:spPr/>
        <p:txBody>
          <a:bodyPr/>
          <a:p>
            <a:fld id="{FDE934FF-F4E1-47C5-9CA5-30A81DDE2BE4}" type="datetime1">
              <a:rPr lang="en-US" smtClean="0"/>
            </a:fld>
            <a:endParaRPr lang="en-US" smtClean="0"/>
          </a:p>
        </p:txBody>
      </p:sp>
      <p:sp>
        <p:nvSpPr>
          <p:cNvPr id="5" name="Footer Placeholder 4"/>
          <p:cNvSpPr>
            <a:spLocks noGrp="1"/>
          </p:cNvSpPr>
          <p:nvPr>
            <p:ph type="ftr" sz="quarter" idx="11"/>
          </p:nvPr>
        </p:nvSpPr>
        <p:spPr/>
        <p:txBody>
          <a:bodyPr/>
          <a:p>
            <a:r>
              <a:rPr lang="en-US"/>
              <a:t>Ho Chi Minh University of Technology</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How Factom Federated Servers Manage Chains</a:t>
            </a:r>
            <a:endParaRPr lang="en-US"/>
          </a:p>
        </p:txBody>
      </p:sp>
      <p:sp>
        <p:nvSpPr>
          <p:cNvPr id="3" name="Content Placeholder 2"/>
          <p:cNvSpPr>
            <a:spLocks noGrp="1"/>
          </p:cNvSpPr>
          <p:nvPr>
            <p:ph idx="1"/>
          </p:nvPr>
        </p:nvSpPr>
        <p:spPr>
          <a:xfrm>
            <a:off x="430530" y="1120775"/>
            <a:ext cx="11522710" cy="4921885"/>
          </a:xfrm>
        </p:spPr>
        <p:txBody>
          <a:bodyPr/>
          <a:p>
            <a:r>
              <a:rPr lang="x-none" altLang="en-US">
                <a:sym typeface="+mn-ea"/>
              </a:rPr>
              <a:t>7. Máy chủ broadcasts 1 Entry Confirmation, bao gồm index của Entry trong process list, giá trị hash của entry và giá trị hash của toàn process list đến thời điểm hiện tại. </a:t>
            </a:r>
            <a:endParaRPr lang="x-none" altLang="en-US"/>
          </a:p>
          <a:p>
            <a:r>
              <a:rPr lang="x-none" altLang="en-US"/>
              <a:t>8. Tất cả máy chủ còn lại update lại process list của server ở máy, kiểm tra lại list (validate) và update Entry Block với ChainID ở trên.</a:t>
            </a:r>
            <a:endParaRPr lang="x-none" altLang="en-US"/>
          </a:p>
          <a:p>
            <a:r>
              <a:rPr lang="x-none" altLang="en-US"/>
              <a:t>9. Khi user có thể validate process list có liên quan, lưu trữ Entry của họ, sau đó họ có một mức độ công bằng của sự đảm bảo nó sẽ được nhập thành công vào Factom.</a:t>
            </a:r>
            <a:endParaRPr lang="x-none" altLang="en-US"/>
          </a:p>
          <a:p>
            <a:r>
              <a:rPr lang="x-none" altLang="en-US"/>
              <a:t>10. Vào phút cuối cùng, tất cả máy chủ confirm lại chiều cao của process list, tiết lộ số bảo mật xác định (deterministic secret number - Reverse Hash), publish các giá trị của chuỗi hash, và giá trị hash của process block.</a:t>
            </a:r>
            <a:endParaRPr lang="x-none" altLang="en-US"/>
          </a:p>
          <a:p>
            <a:endParaRPr lang="x-none" altLang="en-US"/>
          </a:p>
        </p:txBody>
      </p:sp>
      <p:sp>
        <p:nvSpPr>
          <p:cNvPr id="4" name="Date Placeholder 3"/>
          <p:cNvSpPr>
            <a:spLocks noGrp="1"/>
          </p:cNvSpPr>
          <p:nvPr>
            <p:ph type="dt" sz="half" idx="10"/>
          </p:nvPr>
        </p:nvSpPr>
        <p:spPr/>
        <p:txBody>
          <a:bodyPr/>
          <a:p>
            <a:fld id="{FDE934FF-F4E1-47C5-9CA5-30A81DDE2BE4}" type="datetime1">
              <a:rPr lang="en-US" smtClean="0"/>
            </a:fld>
            <a:endParaRPr lang="en-US" smtClean="0"/>
          </a:p>
        </p:txBody>
      </p:sp>
      <p:sp>
        <p:nvSpPr>
          <p:cNvPr id="5" name="Footer Placeholder 4"/>
          <p:cNvSpPr>
            <a:spLocks noGrp="1"/>
          </p:cNvSpPr>
          <p:nvPr>
            <p:ph type="ftr" sz="quarter" idx="11"/>
          </p:nvPr>
        </p:nvSpPr>
        <p:spPr/>
        <p:txBody>
          <a:bodyPr/>
          <a:p>
            <a:r>
              <a:rPr lang="en-US"/>
              <a:t>Ho Chi Minh University of Technology</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How Factom Federated Servers Manage Chains</a:t>
            </a:r>
            <a:endParaRPr lang="en-US"/>
          </a:p>
        </p:txBody>
      </p:sp>
      <p:sp>
        <p:nvSpPr>
          <p:cNvPr id="3" name="Content Placeholder 2"/>
          <p:cNvSpPr>
            <a:spLocks noGrp="1"/>
          </p:cNvSpPr>
          <p:nvPr>
            <p:ph idx="1"/>
          </p:nvPr>
        </p:nvSpPr>
        <p:spPr>
          <a:xfrm>
            <a:off x="303530" y="937895"/>
            <a:ext cx="11522710" cy="4921885"/>
          </a:xfrm>
        </p:spPr>
        <p:txBody>
          <a:bodyPr/>
          <a:p>
            <a:r>
              <a:rPr lang="x-none" altLang="en-US">
                <a:sym typeface="+mn-ea"/>
              </a:rPr>
              <a:t>11. Directory Block tại thời điểm này (phút cuối) được xây dựng từ tất cả các Entry BLocks từ tất cả máy chủ.</a:t>
            </a:r>
            <a:endParaRPr lang="x-none" altLang="en-US"/>
          </a:p>
          <a:p>
            <a:r>
              <a:rPr lang="x-none" altLang="en-US"/>
              <a:t>12. Tập hợp các Reverse Hash được tổ hợp để tạo ra giá trị seed để cấp phát lại ChainIDs giữa các máy chủ cho round tiếp theo.</a:t>
            </a:r>
            <a:endParaRPr lang="x-none" altLang="en-US"/>
          </a:p>
          <a:p>
            <a:r>
              <a:rPr lang="x-none" altLang="en-US"/>
              <a:t> Khi hoàn tất Directory Block thứ 10, thực hiện:</a:t>
            </a:r>
            <a:endParaRPr lang="x-none" altLang="en-US"/>
          </a:p>
          <a:p>
            <a:pPr lvl="1"/>
            <a:r>
              <a:rPr lang="x-none" altLang="en-US"/>
              <a:t>Tạo Merkle roots cho Entry BLocks tại phút cuối cùng, sorted by ChainID.</a:t>
            </a:r>
            <a:endParaRPr lang="x-none" altLang="en-US"/>
          </a:p>
          <a:p>
            <a:pPr lvl="1"/>
            <a:r>
              <a:rPr lang="x-none" altLang="en-US"/>
              <a:t>Tạo Directory Block phút cuối cùng, tính giá trị Merkle root.</a:t>
            </a:r>
            <a:endParaRPr lang="x-none" altLang="en-US"/>
          </a:p>
          <a:p>
            <a:pPr lvl="1"/>
            <a:r>
              <a:rPr lang="x-none" altLang="en-US"/>
              <a:t>Tạo điểm neo bên ngoài Merkle root của 10 Merkle roots của 10 Directory Blocks.</a:t>
            </a:r>
            <a:endParaRPr lang="x-none" altLang="en-US"/>
          </a:p>
          <a:p>
            <a:pPr lvl="1"/>
            <a:r>
              <a:rPr lang="x-none" altLang="en-US"/>
              <a:t>Các giá trị Reverse Hash được tổ hợp để tạo giá trị seed để chọn máy chủ viết điểm neo vào Bitcoin.</a:t>
            </a:r>
            <a:endParaRPr lang="x-none" altLang="en-US"/>
          </a:p>
          <a:p>
            <a:pPr marL="457200" lvl="1" indent="0">
              <a:buNone/>
            </a:pPr>
            <a:r>
              <a:rPr lang="x-none" altLang="en-US"/>
              <a:t>Repeat.</a:t>
            </a:r>
            <a:endParaRPr lang="x-none" altLang="en-US"/>
          </a:p>
        </p:txBody>
      </p:sp>
      <p:sp>
        <p:nvSpPr>
          <p:cNvPr id="4" name="Date Placeholder 3"/>
          <p:cNvSpPr>
            <a:spLocks noGrp="1"/>
          </p:cNvSpPr>
          <p:nvPr>
            <p:ph type="dt" sz="half" idx="10"/>
          </p:nvPr>
        </p:nvSpPr>
        <p:spPr/>
        <p:txBody>
          <a:bodyPr/>
          <a:p>
            <a:fld id="{FDE934FF-F4E1-47C5-9CA5-30A81DDE2BE4}" type="datetime1">
              <a:rPr lang="en-US" smtClean="0"/>
            </a:fld>
            <a:endParaRPr lang="en-US" smtClean="0"/>
          </a:p>
        </p:txBody>
      </p:sp>
      <p:sp>
        <p:nvSpPr>
          <p:cNvPr id="5" name="Footer Placeholder 4"/>
          <p:cNvSpPr>
            <a:spLocks noGrp="1"/>
          </p:cNvSpPr>
          <p:nvPr>
            <p:ph type="ftr" sz="quarter" idx="11"/>
          </p:nvPr>
        </p:nvSpPr>
        <p:spPr/>
        <p:txBody>
          <a:bodyPr/>
          <a:p>
            <a:r>
              <a:rPr lang="en-US"/>
              <a:t>Ho Chi Minh University of Technology</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Ranking - Federated Server</a:t>
            </a:r>
            <a:endParaRPr lang="x-none" altLang="en-US"/>
          </a:p>
        </p:txBody>
      </p:sp>
      <p:sp>
        <p:nvSpPr>
          <p:cNvPr id="3" name="Content Placeholder 2"/>
          <p:cNvSpPr>
            <a:spLocks noGrp="1"/>
          </p:cNvSpPr>
          <p:nvPr>
            <p:ph idx="1"/>
          </p:nvPr>
        </p:nvSpPr>
        <p:spPr/>
        <p:txBody>
          <a:bodyPr/>
          <a:p>
            <a:r>
              <a:rPr lang="en-US"/>
              <a:t>Federated servers </a:t>
            </a:r>
            <a:r>
              <a:rPr lang="x-none" altLang="en-US"/>
              <a:t>được re-ranked mỗi 4 giờ. </a:t>
            </a:r>
            <a:endParaRPr lang="x-none" altLang="en-US"/>
          </a:p>
          <a:p>
            <a:r>
              <a:rPr lang="x-none" altLang="en-US"/>
              <a:t>Ranking là hàm vote của các users. Users này tạo một profile chain trên Factom. Profile chứa một số Entries. Weight của vote được xác định bởi pub addr trong profile.</a:t>
            </a:r>
            <a:endParaRPr lang="x-none" altLang="en-US"/>
          </a:p>
          <a:p>
            <a:r>
              <a:rPr lang="x-none" altLang="en-US"/>
              <a:t>The function computing the weight of a public address is the sum of:</a:t>
            </a:r>
            <a:endParaRPr lang="x-none" altLang="en-US"/>
          </a:p>
          <a:p>
            <a:r>
              <a:rPr lang="x-none" altLang="en-US"/>
              <a:t>Weighted Number of Entry Credits purchased in the last six months (Sum of purchases of each month, weighted by 6 in the current month, 5 in the previous, etc.)</a:t>
            </a:r>
            <a:endParaRPr lang="x-none" altLang="en-US"/>
          </a:p>
          <a:p>
            <a:r>
              <a:rPr lang="x-none" altLang="en-US"/>
              <a:t>Weighted Number of Entries used in the last six months (Sum of Entries used in each month, weighted by 6 in the current month, 5 in the previous, etc.)</a:t>
            </a:r>
            <a:endParaRPr lang="x-none" altLang="en-US"/>
          </a:p>
        </p:txBody>
      </p:sp>
      <p:sp>
        <p:nvSpPr>
          <p:cNvPr id="4" name="Date Placeholder 3"/>
          <p:cNvSpPr>
            <a:spLocks noGrp="1"/>
          </p:cNvSpPr>
          <p:nvPr>
            <p:ph type="dt" sz="half" idx="10"/>
          </p:nvPr>
        </p:nvSpPr>
        <p:spPr/>
        <p:txBody>
          <a:bodyPr/>
          <a:p>
            <a:fld id="{FDE934FF-F4E1-47C5-9CA5-30A81DDE2BE4}" type="datetime1">
              <a:rPr lang="en-US" smtClean="0"/>
            </a:fld>
            <a:endParaRPr lang="en-US" smtClean="0"/>
          </a:p>
        </p:txBody>
      </p:sp>
      <p:sp>
        <p:nvSpPr>
          <p:cNvPr id="5" name="Footer Placeholder 4"/>
          <p:cNvSpPr>
            <a:spLocks noGrp="1"/>
          </p:cNvSpPr>
          <p:nvPr>
            <p:ph type="ftr" sz="quarter" idx="11"/>
          </p:nvPr>
        </p:nvSpPr>
        <p:spPr/>
        <p:txBody>
          <a:bodyPr/>
          <a:p>
            <a:r>
              <a:rPr lang="en-US"/>
              <a:t>Ho Chi Minh University of Technology</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H</a:t>
            </a:r>
            <a:r>
              <a:rPr lang="en-US"/>
              <a:t>eartbeat </a:t>
            </a:r>
            <a:r>
              <a:rPr lang="x-none" altLang="en-US"/>
              <a:t>- Nhịp tim</a:t>
            </a:r>
            <a:endParaRPr lang="x-none" altLang="en-US"/>
          </a:p>
        </p:txBody>
      </p:sp>
      <p:sp>
        <p:nvSpPr>
          <p:cNvPr id="3" name="Content Placeholder 2"/>
          <p:cNvSpPr>
            <a:spLocks noGrp="1"/>
          </p:cNvSpPr>
          <p:nvPr>
            <p:ph idx="1"/>
          </p:nvPr>
        </p:nvSpPr>
        <p:spPr/>
        <p:txBody>
          <a:bodyPr/>
          <a:p>
            <a:r>
              <a:rPr lang="x-none" altLang="en-US"/>
              <a:t>Tất cả máy chủ phải broadcast 1 heartbeat mỗi 1 khoảng thời gian (heartbeat period).</a:t>
            </a:r>
            <a:endParaRPr lang="x-none" altLang="en-US"/>
          </a:p>
          <a:p>
            <a:r>
              <a:rPr lang="x-none" altLang="en-US"/>
              <a:t>Nếu một máy chủ không nhận được 1 hearbeat trong khoảng thời gian timeout, máy chủ sẽ broadcast 1 Server Fault Message (SFM). Nếu lượng lớn SFM được broadcast đ/v một máy chủ, Federated Server này được xem là failed và bị giáng hạng thành Audit Server, và một Audit Server ranking tiếp theo sẽ thay thế trở thành Federated Server.</a:t>
            </a:r>
            <a:endParaRPr lang="x-none" altLang="en-US"/>
          </a:p>
          <a:p>
            <a:endParaRPr lang="x-none" altLang="en-US"/>
          </a:p>
          <a:p>
            <a:r>
              <a:rPr lang="x-none" altLang="en-US"/>
              <a:t>Heartbeat = 4s và Timeout Period = 8s</a:t>
            </a:r>
            <a:endParaRPr lang="x-none" altLang="en-US"/>
          </a:p>
          <a:p>
            <a:endParaRPr lang="x-none" altLang="en-US"/>
          </a:p>
          <a:p>
            <a:r>
              <a:rPr lang="en-US">
                <a:sym typeface="+mn-ea"/>
              </a:rPr>
              <a:t>Currently the Factom main net (the production environment) consists of 18 Authority servers (9 Federated- and 9 Audit-servers), all run and controlled by Factom.</a:t>
            </a:r>
            <a:endParaRPr lang="en-US"/>
          </a:p>
          <a:p>
            <a:endParaRPr lang="x-none" altLang="en-US"/>
          </a:p>
        </p:txBody>
      </p:sp>
      <p:sp>
        <p:nvSpPr>
          <p:cNvPr id="4" name="Date Placeholder 3"/>
          <p:cNvSpPr>
            <a:spLocks noGrp="1"/>
          </p:cNvSpPr>
          <p:nvPr>
            <p:ph type="dt" sz="half" idx="10"/>
          </p:nvPr>
        </p:nvSpPr>
        <p:spPr/>
        <p:txBody>
          <a:bodyPr/>
          <a:p>
            <a:fld id="{FDE934FF-F4E1-47C5-9CA5-30A81DDE2BE4}" type="datetime1">
              <a:rPr lang="en-US" smtClean="0"/>
            </a:fld>
            <a:endParaRPr lang="en-US" smtClean="0"/>
          </a:p>
        </p:txBody>
      </p:sp>
      <p:sp>
        <p:nvSpPr>
          <p:cNvPr id="5" name="Footer Placeholder 4"/>
          <p:cNvSpPr>
            <a:spLocks noGrp="1"/>
          </p:cNvSpPr>
          <p:nvPr>
            <p:ph type="ftr" sz="quarter" idx="11"/>
          </p:nvPr>
        </p:nvSpPr>
        <p:spPr/>
        <p:txBody>
          <a:bodyPr/>
          <a:p>
            <a:r>
              <a:rPr lang="en-US"/>
              <a:t>Ho Chi Minh University of Technology</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Shape 141"/>
          <p:cNvSpPr txBox="1"/>
          <p:nvPr>
            <p:ph type="title"/>
          </p:nvPr>
        </p:nvSpPr>
        <p:spPr>
          <a:prstGeom prst="rect">
            <a:avLst/>
          </a:prstGeom>
        </p:spPr>
        <p:txBody>
          <a:bodyPr spcFirstLastPara="1" wrap="square" lIns="121900" tIns="121900" rIns="121900" bIns="121900" anchor="t" anchorCtr="0">
            <a:noAutofit/>
          </a:bodyPr>
          <a:lstStyle/>
          <a:p>
            <a:pPr marL="0" lvl="0" indent="0" algn="ctr">
              <a:spcBef>
                <a:spcPts val="0"/>
              </a:spcBef>
              <a:spcAft>
                <a:spcPts val="0"/>
              </a:spcAft>
              <a:buNone/>
            </a:pPr>
            <a:r>
              <a:rPr lang="en-US"/>
              <a:t>II. Factom System Overview</a:t>
            </a:r>
          </a:p>
        </p:txBody>
      </p:sp>
      <p:sp>
        <p:nvSpPr>
          <p:cNvPr id="142" name="Shape 142"/>
          <p:cNvSpPr txBox="1"/>
          <p:nvPr>
            <p:ph idx="1"/>
          </p:nvPr>
        </p:nvSpPr>
        <p:spPr>
          <a:prstGeom prst="rect">
            <a:avLst/>
          </a:prstGeom>
        </p:spPr>
        <p:txBody>
          <a:bodyPr spcFirstLastPara="1" wrap="square" lIns="121900" tIns="121900" rIns="121900" bIns="121900" anchor="t" anchorCtr="0">
            <a:noAutofit/>
          </a:bodyPr>
          <a:lstStyle/>
          <a:p>
            <a:pPr marL="0" lvl="0" indent="0">
              <a:spcBef>
                <a:spcPts val="0"/>
              </a:spcBef>
              <a:spcAft>
                <a:spcPts val="0"/>
              </a:spcAft>
              <a:buNone/>
            </a:pPr>
            <a:r>
              <a:rPr lang="en-US" sz="2400"/>
              <a:t>Factom được xây dưng từ một tập các lớp cấu trúc dữ liệu:</a:t>
            </a:r>
            <a:endParaRPr sz="2400"/>
          </a:p>
          <a:p>
            <a:pPr marL="457200" lvl="0" indent="-342900" rtl="0">
              <a:spcBef>
                <a:spcPts val="1600"/>
              </a:spcBef>
              <a:spcAft>
                <a:spcPts val="0"/>
              </a:spcAft>
              <a:buSzPts val="1800"/>
              <a:buAutoNum type="arabicPeriod"/>
            </a:pPr>
            <a:r>
              <a:rPr lang="en-US" sz="2400"/>
              <a:t>Directory Layer</a:t>
            </a:r>
            <a:endParaRPr sz="2400"/>
          </a:p>
          <a:p>
            <a:pPr marL="457200" lvl="0" indent="-342900" rtl="0">
              <a:spcBef>
                <a:spcPts val="0"/>
              </a:spcBef>
              <a:spcAft>
                <a:spcPts val="0"/>
              </a:spcAft>
              <a:buSzPts val="1800"/>
              <a:buAutoNum type="arabicPeriod"/>
            </a:pPr>
            <a:r>
              <a:rPr lang="en-US" sz="2400"/>
              <a:t> Entry Block Layer</a:t>
            </a:r>
            <a:endParaRPr sz="2400"/>
          </a:p>
          <a:p>
            <a:pPr marL="457200" lvl="0" indent="-342900" rtl="0">
              <a:spcBef>
                <a:spcPts val="0"/>
              </a:spcBef>
              <a:spcAft>
                <a:spcPts val="0"/>
              </a:spcAft>
              <a:buSzPts val="1800"/>
              <a:buAutoNum type="arabicPeriod"/>
            </a:pPr>
            <a:r>
              <a:rPr lang="en-US" sz="2400"/>
              <a:t> Entries</a:t>
            </a:r>
            <a:endParaRPr sz="2400"/>
          </a:p>
          <a:p>
            <a:pPr marL="457200" lvl="0" indent="-342900">
              <a:spcBef>
                <a:spcPts val="0"/>
              </a:spcBef>
              <a:spcAft>
                <a:spcPts val="0"/>
              </a:spcAft>
              <a:buSzPts val="1800"/>
              <a:buAutoNum type="arabicPeriod"/>
            </a:pPr>
            <a:r>
              <a:rPr lang="en-US" sz="2400"/>
              <a:t> Chains </a:t>
            </a:r>
            <a:endParaRPr sz="2400"/>
          </a:p>
        </p:txBody>
      </p:sp>
      <p:pic>
        <p:nvPicPr>
          <p:cNvPr id="143" name="Shape 143"/>
          <p:cNvPicPr preferRelativeResize="0"/>
          <p:nvPr/>
        </p:nvPicPr>
        <p:blipFill>
          <a:blip r:embed="rId1"/>
          <a:stretch>
            <a:fillRect/>
          </a:stretch>
        </p:blipFill>
        <p:spPr>
          <a:xfrm>
            <a:off x="3762375" y="1933575"/>
            <a:ext cx="8279130" cy="4843780"/>
          </a:xfrm>
          <a:prstGeom prst="rect">
            <a:avLst/>
          </a:prstGeom>
          <a:noFill/>
          <a:ln>
            <a:noFill/>
          </a:ln>
        </p:spPr>
      </p:pic>
      <p:sp>
        <p:nvSpPr>
          <p:cNvPr id="1" name="Date Placeholder 0"/>
          <p:cNvSpPr>
            <a:spLocks noGrp="1"/>
          </p:cNvSpPr>
          <p:nvPr>
            <p:ph type="dt" sz="half" idx="10"/>
          </p:nvPr>
        </p:nvSpPr>
        <p:spPr/>
        <p:txBody>
          <a:bodyPr/>
          <a:p>
            <a:fld id="{FDE934FF-F4E1-47C5-9CA5-30A81DDE2BE4}" type="datetime1">
              <a:rPr lang="en-US" smtClean="0"/>
            </a:fld>
            <a:endParaRPr lang="en-US" smtClean="0"/>
          </a:p>
        </p:txBody>
      </p:sp>
      <p:sp>
        <p:nvSpPr>
          <p:cNvPr id="2" name="Slide Number Placeholder 1"/>
          <p:cNvSpPr>
            <a:spLocks noGrp="1"/>
          </p:cNvSpPr>
          <p:nvPr>
            <p:ph type="sldNum" sz="quarter" idx="12"/>
          </p:nvPr>
        </p:nvSpPr>
        <p:spPr/>
        <p:txBody>
          <a:bodyPr/>
          <a:p>
            <a:fld id="{B3561BA9-CDCF-4958-B8AB-66F3BF063E13}" type="slidenum">
              <a:rPr lang="en-US" smtClean="0"/>
            </a:fld>
            <a:endParaRPr lang="en-US"/>
          </a:p>
        </p:txBody>
      </p:sp>
      <p:sp>
        <p:nvSpPr>
          <p:cNvPr id="3" name="Footer Placeholder 2"/>
          <p:cNvSpPr>
            <a:spLocks noGrp="1"/>
          </p:cNvSpPr>
          <p:nvPr>
            <p:ph type="ftr" sz="quarter" idx="11"/>
          </p:nvPr>
        </p:nvSpPr>
        <p:spPr/>
        <p:txBody>
          <a:bodyPr/>
          <a:p>
            <a:r>
              <a:rPr lang="en-US"/>
              <a:t>Ho Chi Minh University of Technology</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Shape 148"/>
          <p:cNvSpPr txBox="1"/>
          <p:nvPr>
            <p:ph type="title"/>
          </p:nvPr>
        </p:nvSpPr>
        <p:spPr>
          <a:prstGeom prst="rect">
            <a:avLst/>
          </a:prstGeom>
        </p:spPr>
        <p:txBody>
          <a:bodyPr spcFirstLastPara="1" wrap="square" lIns="121900" tIns="121900" rIns="121900" bIns="121900" anchor="t" anchorCtr="0">
            <a:noAutofit/>
          </a:bodyPr>
          <a:lstStyle/>
          <a:p>
            <a:pPr marL="0" lvl="0" indent="0" algn="ctr">
              <a:spcBef>
                <a:spcPts val="0"/>
              </a:spcBef>
              <a:spcAft>
                <a:spcPts val="0"/>
              </a:spcAft>
              <a:buNone/>
            </a:pPr>
            <a:r>
              <a:rPr lang="en-US"/>
              <a:t>II. Factom System Overview</a:t>
            </a:r>
            <a:endParaRPr lang="en-US"/>
          </a:p>
          <a:p>
            <a:pPr marL="0" lvl="0" indent="0" algn="ctr">
              <a:spcBef>
                <a:spcPts val="0"/>
              </a:spcBef>
              <a:spcAft>
                <a:spcPts val="0"/>
              </a:spcAft>
              <a:buNone/>
            </a:pPr>
          </a:p>
        </p:txBody>
      </p:sp>
      <p:sp>
        <p:nvSpPr>
          <p:cNvPr id="149" name="Shape 149"/>
          <p:cNvSpPr txBox="1"/>
          <p:nvPr>
            <p:ph idx="1"/>
          </p:nvPr>
        </p:nvSpPr>
        <p:spPr>
          <a:xfrm>
            <a:off x="303530" y="912495"/>
            <a:ext cx="11522710" cy="4921885"/>
          </a:xfrm>
          <a:prstGeom prst="rect">
            <a:avLst/>
          </a:prstGeom>
        </p:spPr>
        <p:txBody>
          <a:bodyPr spcFirstLastPara="1" wrap="square" lIns="121900" tIns="121900" rIns="121900" bIns="121900" anchor="t" anchorCtr="0">
            <a:noAutofit/>
          </a:bodyPr>
          <a:lstStyle/>
          <a:p>
            <a:pPr marL="457200" lvl="0" indent="-342900" rtl="0">
              <a:spcBef>
                <a:spcPts val="0"/>
              </a:spcBef>
              <a:spcAft>
                <a:spcPts val="0"/>
              </a:spcAft>
              <a:buSzPts val="1800"/>
              <a:buAutoNum type="arabicPeriod"/>
            </a:pPr>
            <a:r>
              <a:rPr lang="en-US" sz="2400"/>
              <a:t>Directory Layer</a:t>
            </a:r>
            <a:endParaRPr sz="2400"/>
          </a:p>
          <a:p>
            <a:pPr marL="457200" lvl="0" indent="-342900" rtl="0">
              <a:spcBef>
                <a:spcPts val="0"/>
              </a:spcBef>
              <a:spcAft>
                <a:spcPts val="0"/>
              </a:spcAft>
              <a:buSzPts val="1800"/>
              <a:buChar char="-"/>
            </a:pPr>
            <a:r>
              <a:rPr lang="en-US" sz="2400"/>
              <a:t>Là phân cấp đầu tiên trong hệ thống Factom</a:t>
            </a:r>
            <a:endParaRPr sz="2400"/>
          </a:p>
          <a:p>
            <a:pPr marL="457200" lvl="0" indent="-342900" rtl="0">
              <a:spcBef>
                <a:spcPts val="0"/>
              </a:spcBef>
              <a:spcAft>
                <a:spcPts val="0"/>
              </a:spcAft>
              <a:buSzPts val="1800"/>
              <a:buChar char="-"/>
            </a:pPr>
            <a:r>
              <a:rPr lang="en-US" sz="2400"/>
              <a:t>Bao gồm ChainID và Merkle Roots của các Entry Block chứa dữ liệu được đại diện bởi ChainID đó</a:t>
            </a:r>
            <a:endParaRPr sz="2400"/>
          </a:p>
          <a:p>
            <a:pPr marL="0" lvl="0" indent="0" rtl="0">
              <a:spcBef>
                <a:spcPts val="1600"/>
              </a:spcBef>
              <a:spcAft>
                <a:spcPts val="0"/>
              </a:spcAft>
              <a:buNone/>
            </a:pPr>
            <a:endParaRPr sz="2400"/>
          </a:p>
          <a:p>
            <a:pPr marL="0" lvl="0" indent="0" rtl="0">
              <a:spcBef>
                <a:spcPts val="1600"/>
              </a:spcBef>
              <a:spcAft>
                <a:spcPts val="1600"/>
              </a:spcAft>
              <a:buNone/>
            </a:pPr>
            <a:endParaRPr sz="2400"/>
          </a:p>
        </p:txBody>
      </p:sp>
      <p:pic>
        <p:nvPicPr>
          <p:cNvPr id="150" name="Shape 150"/>
          <p:cNvPicPr preferRelativeResize="0"/>
          <p:nvPr/>
        </p:nvPicPr>
        <p:blipFill>
          <a:blip r:embed="rId1"/>
          <a:stretch>
            <a:fillRect/>
          </a:stretch>
        </p:blipFill>
        <p:spPr>
          <a:xfrm>
            <a:off x="352021" y="3364230"/>
            <a:ext cx="11566700" cy="3328600"/>
          </a:xfrm>
          <a:prstGeom prst="rect">
            <a:avLst/>
          </a:prstGeom>
          <a:noFill/>
          <a:ln>
            <a:noFill/>
          </a:ln>
        </p:spPr>
      </p:pic>
      <p:sp>
        <p:nvSpPr>
          <p:cNvPr id="1" name="Date Placeholder 0"/>
          <p:cNvSpPr>
            <a:spLocks noGrp="1"/>
          </p:cNvSpPr>
          <p:nvPr>
            <p:ph type="dt" sz="half" idx="10"/>
          </p:nvPr>
        </p:nvSpPr>
        <p:spPr/>
        <p:txBody>
          <a:bodyPr/>
          <a:p>
            <a:fld id="{FDE934FF-F4E1-47C5-9CA5-30A81DDE2BE4}" type="datetime1">
              <a:rPr lang="en-US" smtClean="0"/>
            </a:fld>
            <a:endParaRPr lang="en-US" smtClean="0"/>
          </a:p>
        </p:txBody>
      </p:sp>
      <p:sp>
        <p:nvSpPr>
          <p:cNvPr id="2" name="Slide Number Placeholder 1"/>
          <p:cNvSpPr>
            <a:spLocks noGrp="1"/>
          </p:cNvSpPr>
          <p:nvPr>
            <p:ph type="sldNum" sz="quarter" idx="12"/>
          </p:nvPr>
        </p:nvSpPr>
        <p:spPr/>
        <p:txBody>
          <a:bodyPr/>
          <a:p>
            <a:fld id="{B3561BA9-CDCF-4958-B8AB-66F3BF063E13}" type="slidenum">
              <a:rPr lang="en-US" smtClean="0"/>
            </a:fld>
            <a:endParaRPr lang="en-US"/>
          </a:p>
        </p:txBody>
      </p:sp>
      <p:sp>
        <p:nvSpPr>
          <p:cNvPr id="3" name="Footer Placeholder 2"/>
          <p:cNvSpPr>
            <a:spLocks noGrp="1"/>
          </p:cNvSpPr>
          <p:nvPr>
            <p:ph type="ftr" sz="quarter" idx="11"/>
          </p:nvPr>
        </p:nvSpPr>
        <p:spPr/>
        <p:txBody>
          <a:bodyPr/>
          <a:p>
            <a:r>
              <a:rPr lang="en-US"/>
              <a:t>Ho Chi Minh University of Technology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Shape 155"/>
          <p:cNvSpPr txBox="1"/>
          <p:nvPr>
            <p:ph type="title"/>
          </p:nvPr>
        </p:nvSpPr>
        <p:spPr>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II. Factom System Overview</a:t>
            </a:r>
            <a:endParaRPr lang="en-US"/>
          </a:p>
          <a:p>
            <a:pPr marL="0" lvl="0" indent="0" algn="ctr" rtl="0">
              <a:spcBef>
                <a:spcPts val="0"/>
              </a:spcBef>
              <a:spcAft>
                <a:spcPts val="0"/>
              </a:spcAft>
              <a:buNone/>
            </a:pPr>
          </a:p>
        </p:txBody>
      </p:sp>
      <p:sp>
        <p:nvSpPr>
          <p:cNvPr id="156" name="Shape 156"/>
          <p:cNvSpPr txBox="1"/>
          <p:nvPr>
            <p:ph idx="1"/>
          </p:nvPr>
        </p:nvSpPr>
        <p:spPr>
          <a:prstGeom prst="rect">
            <a:avLst/>
          </a:prstGeom>
        </p:spPr>
        <p:txBody>
          <a:bodyPr spcFirstLastPara="1" wrap="square" lIns="121900" tIns="121900" rIns="121900" bIns="121900" anchor="t" anchorCtr="0">
            <a:noAutofit/>
          </a:bodyPr>
          <a:lstStyle/>
          <a:p>
            <a:pPr marL="457200" lvl="0" indent="-342900" rtl="0">
              <a:spcBef>
                <a:spcPts val="0"/>
              </a:spcBef>
              <a:spcAft>
                <a:spcPts val="0"/>
              </a:spcAft>
              <a:buSzPts val="1800"/>
              <a:buAutoNum type="arabicPeriod"/>
            </a:pPr>
            <a:r>
              <a:rPr lang="en-US" sz="2400"/>
              <a:t>Directory Layer</a:t>
            </a:r>
            <a:endParaRPr sz="2400"/>
          </a:p>
          <a:p>
            <a:pPr marL="457200" lvl="0" indent="-342900">
              <a:spcBef>
                <a:spcPts val="0"/>
              </a:spcBef>
              <a:spcAft>
                <a:spcPts val="0"/>
              </a:spcAft>
              <a:buSzPts val="1800"/>
              <a:buChar char="●"/>
            </a:pPr>
            <a:r>
              <a:rPr lang="en-US" sz="2400"/>
              <a:t>How the Directory Layer Organizes Merkle Roots?</a:t>
            </a:r>
            <a:endParaRPr sz="2400"/>
          </a:p>
          <a:p>
            <a:pPr marL="457200" lvl="0" indent="-342900" rtl="0">
              <a:spcBef>
                <a:spcPts val="0"/>
              </a:spcBef>
              <a:spcAft>
                <a:spcPts val="0"/>
              </a:spcAft>
              <a:buSzPts val="1800"/>
              <a:buChar char="+"/>
            </a:pPr>
            <a:r>
              <a:rPr lang="en-US" sz="2400"/>
              <a:t>Mỗi Entry Block được lưu trữ trong  Directory Block chiếm 64bytes</a:t>
            </a:r>
            <a:endParaRPr sz="2400"/>
          </a:p>
          <a:p>
            <a:pPr marL="457200" lvl="0" indent="-342900" rtl="0">
              <a:spcBef>
                <a:spcPts val="0"/>
              </a:spcBef>
              <a:spcAft>
                <a:spcPts val="0"/>
              </a:spcAft>
              <a:buSzPts val="1800"/>
              <a:buChar char="+"/>
            </a:pPr>
            <a:r>
              <a:rPr lang="en-US" sz="2400"/>
              <a:t>Hai mã hash 32bytes:</a:t>
            </a:r>
            <a:endParaRPr sz="2400"/>
          </a:p>
          <a:p>
            <a:pPr marL="457200" lvl="0" indent="-342900" rtl="0">
              <a:spcBef>
                <a:spcPts val="0"/>
              </a:spcBef>
              <a:spcAft>
                <a:spcPts val="0"/>
              </a:spcAft>
              <a:buSzPts val="1800"/>
              <a:buChar char="-"/>
            </a:pPr>
            <a:r>
              <a:rPr lang="en-US" sz="2400"/>
              <a:t>ChainID </a:t>
            </a:r>
            <a:endParaRPr sz="2400"/>
          </a:p>
          <a:p>
            <a:pPr marL="457200" lvl="0" indent="-342900" rtl="0">
              <a:spcBef>
                <a:spcPts val="0"/>
              </a:spcBef>
              <a:spcAft>
                <a:spcPts val="0"/>
              </a:spcAft>
              <a:buSzPts val="1800"/>
              <a:buChar char="-"/>
            </a:pPr>
            <a:r>
              <a:rPr lang="en-US" sz="2400"/>
              <a:t>Merkle root</a:t>
            </a:r>
            <a:endParaRPr sz="2400"/>
          </a:p>
          <a:p>
            <a:pPr marL="457200" lvl="0" indent="-342900" rtl="0">
              <a:spcBef>
                <a:spcPts val="0"/>
              </a:spcBef>
              <a:spcAft>
                <a:spcPts val="0"/>
              </a:spcAft>
              <a:buSzPts val="1800"/>
              <a:buChar char="+"/>
            </a:pPr>
            <a:r>
              <a:rPr lang="en-US" sz="2400"/>
              <a:t>Mỗi Directory Block chứa 1triệu Entry Block, kích thước xấp xỉ 64MB</a:t>
            </a:r>
            <a:endParaRPr sz="2400"/>
          </a:p>
          <a:p>
            <a:pPr marL="457200" lvl="0" indent="-342900" rtl="0">
              <a:spcBef>
                <a:spcPts val="0"/>
              </a:spcBef>
              <a:spcAft>
                <a:spcPts val="0"/>
              </a:spcAft>
              <a:buSzPts val="1800"/>
              <a:buChar char="+"/>
            </a:pPr>
            <a:r>
              <a:rPr lang="en-US" sz="2400"/>
              <a:t>Nếu trung bình mỗi Entry Block chứa 5 Entry, thì 64MB có thể lưu trữ khoảng 5 triệu Entry </a:t>
            </a:r>
            <a:endParaRPr sz="2400"/>
          </a:p>
        </p:txBody>
      </p:sp>
      <p:sp>
        <p:nvSpPr>
          <p:cNvPr id="1" name="Date Placeholder 0"/>
          <p:cNvSpPr>
            <a:spLocks noGrp="1"/>
          </p:cNvSpPr>
          <p:nvPr>
            <p:ph type="dt" sz="half" idx="10"/>
          </p:nvPr>
        </p:nvSpPr>
        <p:spPr/>
        <p:txBody>
          <a:bodyPr/>
          <a:p>
            <a:fld id="{FDE934FF-F4E1-47C5-9CA5-30A81DDE2BE4}" type="datetime1">
              <a:rPr lang="en-US" smtClean="0"/>
            </a:fld>
            <a:endParaRPr lang="en-US" smtClean="0"/>
          </a:p>
        </p:txBody>
      </p:sp>
      <p:sp>
        <p:nvSpPr>
          <p:cNvPr id="2" name="Slide Number Placeholder 1"/>
          <p:cNvSpPr>
            <a:spLocks noGrp="1"/>
          </p:cNvSpPr>
          <p:nvPr>
            <p:ph type="sldNum" sz="quarter" idx="12"/>
          </p:nvPr>
        </p:nvSpPr>
        <p:spPr/>
        <p:txBody>
          <a:bodyPr/>
          <a:p>
            <a:fld id="{B3561BA9-CDCF-4958-B8AB-66F3BF063E13}" type="slidenum">
              <a:rPr lang="en-US" smtClean="0"/>
            </a:fld>
            <a:endParaRPr lang="en-US"/>
          </a:p>
        </p:txBody>
      </p:sp>
      <p:sp>
        <p:nvSpPr>
          <p:cNvPr id="3" name="Footer Placeholder 2"/>
          <p:cNvSpPr>
            <a:spLocks noGrp="1"/>
          </p:cNvSpPr>
          <p:nvPr>
            <p:ph type="ftr" sz="quarter" idx="11"/>
          </p:nvPr>
        </p:nvSpPr>
        <p:spPr/>
        <p:txBody>
          <a:bodyPr/>
          <a:p>
            <a:r>
              <a:rPr lang="en-US"/>
              <a:t>Ho Chi Minh University of Technology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Shape 161"/>
          <p:cNvSpPr txBox="1"/>
          <p:nvPr>
            <p:ph type="title"/>
          </p:nvPr>
        </p:nvSpPr>
        <p:spPr>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II. Factom System Overview</a:t>
            </a:r>
            <a:endParaRPr lang="en-US"/>
          </a:p>
          <a:p>
            <a:pPr marL="0" lvl="0" indent="0" algn="ctr" rtl="0">
              <a:spcBef>
                <a:spcPts val="0"/>
              </a:spcBef>
              <a:spcAft>
                <a:spcPts val="0"/>
              </a:spcAft>
              <a:buNone/>
            </a:pPr>
          </a:p>
        </p:txBody>
      </p:sp>
      <p:sp>
        <p:nvSpPr>
          <p:cNvPr id="162" name="Shape 162"/>
          <p:cNvSpPr txBox="1"/>
          <p:nvPr>
            <p:ph idx="1"/>
          </p:nvPr>
        </p:nvSpPr>
        <p:spPr>
          <a:prstGeom prst="rect">
            <a:avLst/>
          </a:prstGeom>
        </p:spPr>
        <p:txBody>
          <a:bodyPr spcFirstLastPara="1" wrap="square" lIns="121900" tIns="121900" rIns="121900" bIns="121900" anchor="t" anchorCtr="0">
            <a:noAutofit/>
          </a:bodyPr>
          <a:lstStyle/>
          <a:p>
            <a:pPr marL="457200" lvl="0" indent="-342900" rtl="0">
              <a:spcBef>
                <a:spcPts val="0"/>
              </a:spcBef>
              <a:spcAft>
                <a:spcPts val="0"/>
              </a:spcAft>
              <a:buSzPts val="1800"/>
              <a:buAutoNum type="arabicPeriod"/>
            </a:pPr>
            <a:r>
              <a:rPr lang="en-US" sz="2400"/>
              <a:t>Directory Layer</a:t>
            </a:r>
            <a:endParaRPr sz="2400"/>
          </a:p>
          <a:p>
            <a:pPr marL="457200" lvl="0" indent="-342900" rtl="0">
              <a:spcBef>
                <a:spcPts val="0"/>
              </a:spcBef>
              <a:spcAft>
                <a:spcPts val="0"/>
              </a:spcAft>
              <a:buSzPts val="1800"/>
              <a:buChar char="+"/>
            </a:pPr>
            <a:r>
              <a:rPr lang="en-US" sz="2400"/>
              <a:t>Nếu một  Application chỉ lưu các Directory Block, nó có thể tìm các Entry Block nó quan tâm mà không cần phải tải toàn bộ các Entry Block xuống</a:t>
            </a:r>
            <a:endParaRPr sz="2400"/>
          </a:p>
          <a:p>
            <a:pPr marL="457200" lvl="0" indent="-342900" rtl="0">
              <a:spcBef>
                <a:spcPts val="0"/>
              </a:spcBef>
              <a:spcAft>
                <a:spcPts val="0"/>
              </a:spcAft>
              <a:buSzPts val="1800"/>
              <a:buChar char="+"/>
            </a:pPr>
            <a:r>
              <a:rPr lang="en-US" sz="2400"/>
              <a:t>Mỗi Application sẽ chỉ sử dụng một số lượng nhỏ các ChainID của Factom, </a:t>
            </a:r>
            <a:endParaRPr sz="2400"/>
          </a:p>
          <a:p>
            <a:pPr marL="0" lvl="0" indent="0" rtl="0">
              <a:spcBef>
                <a:spcPts val="1600"/>
              </a:spcBef>
              <a:spcAft>
                <a:spcPts val="0"/>
              </a:spcAft>
              <a:buNone/>
            </a:pPr>
            <a:r>
              <a:rPr lang="en-US" sz="2400"/>
              <a:t> =&gt; Điều này sẽ hạn chế đáng kể số lượng băng thông mà một client sẽ cần phải sử dụng với Factom làm hệ thống lưu trữ của họ.</a:t>
            </a:r>
            <a:endParaRPr sz="2400"/>
          </a:p>
          <a:p>
            <a:pPr marL="0" lvl="0" indent="0" rtl="0">
              <a:spcBef>
                <a:spcPts val="1600"/>
              </a:spcBef>
              <a:spcAft>
                <a:spcPts val="1600"/>
              </a:spcAft>
              <a:buNone/>
            </a:pPr>
            <a:endParaRPr sz="2400"/>
          </a:p>
        </p:txBody>
      </p:sp>
      <p:sp>
        <p:nvSpPr>
          <p:cNvPr id="1" name="Date Placeholder 0"/>
          <p:cNvSpPr>
            <a:spLocks noGrp="1"/>
          </p:cNvSpPr>
          <p:nvPr>
            <p:ph type="dt" sz="half" idx="10"/>
          </p:nvPr>
        </p:nvSpPr>
        <p:spPr/>
        <p:txBody>
          <a:bodyPr/>
          <a:p>
            <a:fld id="{FDE934FF-F4E1-47C5-9CA5-30A81DDE2BE4}" type="datetime1">
              <a:rPr lang="en-US" smtClean="0"/>
            </a:fld>
            <a:endParaRPr lang="en-US" smtClean="0"/>
          </a:p>
        </p:txBody>
      </p:sp>
      <p:sp>
        <p:nvSpPr>
          <p:cNvPr id="2" name="Slide Number Placeholder 1"/>
          <p:cNvSpPr>
            <a:spLocks noGrp="1"/>
          </p:cNvSpPr>
          <p:nvPr>
            <p:ph type="sldNum" sz="quarter" idx="12"/>
          </p:nvPr>
        </p:nvSpPr>
        <p:spPr/>
        <p:txBody>
          <a:bodyPr/>
          <a:p>
            <a:fld id="{B3561BA9-CDCF-4958-B8AB-66F3BF063E13}" type="slidenum">
              <a:rPr lang="en-US" smtClean="0"/>
            </a:fld>
            <a:endParaRPr lang="en-US"/>
          </a:p>
        </p:txBody>
      </p:sp>
      <p:sp>
        <p:nvSpPr>
          <p:cNvPr id="3" name="Footer Placeholder 2"/>
          <p:cNvSpPr>
            <a:spLocks noGrp="1"/>
          </p:cNvSpPr>
          <p:nvPr>
            <p:ph type="ftr" sz="quarter" idx="11"/>
          </p:nvPr>
        </p:nvSpPr>
        <p:spPr/>
        <p:txBody>
          <a:bodyPr/>
          <a:p>
            <a:r>
              <a:rPr lang="en-US"/>
              <a:t>Ho Chi Minh University of Technology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sp>
        <p:nvSpPr>
          <p:cNvPr id="167" name="Shape 167"/>
          <p:cNvSpPr txBox="1"/>
          <p:nvPr>
            <p:ph type="title"/>
          </p:nvPr>
        </p:nvSpPr>
        <p:spPr>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II. Factom System Overview</a:t>
            </a:r>
            <a:endParaRPr lang="en-US"/>
          </a:p>
          <a:p>
            <a:pPr marL="0" lvl="0" indent="0" algn="ctr" rtl="0">
              <a:spcBef>
                <a:spcPts val="0"/>
              </a:spcBef>
              <a:spcAft>
                <a:spcPts val="0"/>
              </a:spcAft>
              <a:buNone/>
            </a:pPr>
          </a:p>
        </p:txBody>
      </p:sp>
      <p:sp>
        <p:nvSpPr>
          <p:cNvPr id="168" name="Shape 168"/>
          <p:cNvSpPr txBox="1"/>
          <p:nvPr>
            <p:ph idx="1"/>
          </p:nvPr>
        </p:nvSpPr>
        <p:spPr>
          <a:prstGeom prst="rect">
            <a:avLst/>
          </a:prstGeom>
        </p:spPr>
        <p:txBody>
          <a:bodyPr spcFirstLastPara="1" wrap="square" lIns="121900" tIns="121900" rIns="121900" bIns="121900" anchor="t" anchorCtr="0">
            <a:noAutofit/>
          </a:bodyPr>
          <a:lstStyle/>
          <a:p>
            <a:pPr marL="457200" lvl="0" indent="-342900" rtl="0">
              <a:spcBef>
                <a:spcPts val="0"/>
              </a:spcBef>
              <a:spcAft>
                <a:spcPts val="0"/>
              </a:spcAft>
              <a:buSzPts val="1800"/>
              <a:buAutoNum type="arabicPeriod"/>
            </a:pPr>
            <a:r>
              <a:rPr lang="en-US" sz="2400"/>
              <a:t>Directory Layer</a:t>
            </a:r>
            <a:endParaRPr sz="2400"/>
          </a:p>
          <a:p>
            <a:pPr marL="457200" lvl="0" indent="-342900" rtl="0">
              <a:spcBef>
                <a:spcPts val="0"/>
              </a:spcBef>
              <a:spcAft>
                <a:spcPts val="0"/>
              </a:spcAft>
              <a:buSzPts val="1800"/>
              <a:buChar char="+"/>
            </a:pPr>
            <a:r>
              <a:rPr lang="en-US" sz="2400"/>
              <a:t>Factom severs sẽ thu thập  Merkle root của các Entry Block và nén vào Directory Block</a:t>
            </a:r>
            <a:endParaRPr sz="2400"/>
          </a:p>
          <a:p>
            <a:pPr marL="457200" lvl="0" indent="-342900" rtl="0">
              <a:spcBef>
                <a:spcPts val="0"/>
              </a:spcBef>
              <a:spcAft>
                <a:spcPts val="0"/>
              </a:spcAft>
              <a:buSzPts val="1800"/>
              <a:buChar char="+"/>
            </a:pPr>
            <a:r>
              <a:rPr lang="en-US" sz="2400"/>
              <a:t>10 Directory Block được hash theo Merkle tree, Merkle root sẽ được ghi vào Bitcoin blockchain</a:t>
            </a:r>
            <a:endParaRPr sz="2400"/>
          </a:p>
          <a:p>
            <a:pPr marL="0" lvl="0" indent="0" rtl="0">
              <a:spcBef>
                <a:spcPts val="1600"/>
              </a:spcBef>
              <a:spcAft>
                <a:spcPts val="0"/>
              </a:spcAft>
              <a:buNone/>
            </a:pPr>
            <a:endParaRPr sz="2400"/>
          </a:p>
          <a:p>
            <a:pPr marL="0" lvl="0" indent="0" rtl="0">
              <a:spcBef>
                <a:spcPts val="1600"/>
              </a:spcBef>
              <a:spcAft>
                <a:spcPts val="0"/>
              </a:spcAft>
              <a:buNone/>
            </a:pPr>
            <a:endParaRPr sz="2400"/>
          </a:p>
          <a:p>
            <a:pPr marL="0" lvl="0" indent="0" rtl="0">
              <a:spcBef>
                <a:spcPts val="1600"/>
              </a:spcBef>
              <a:spcAft>
                <a:spcPts val="0"/>
              </a:spcAft>
              <a:buNone/>
            </a:pPr>
            <a:endParaRPr sz="2400"/>
          </a:p>
          <a:p>
            <a:pPr marL="0" lvl="0" indent="0" rtl="0">
              <a:spcBef>
                <a:spcPts val="1600"/>
              </a:spcBef>
              <a:spcAft>
                <a:spcPts val="1600"/>
              </a:spcAft>
              <a:buNone/>
            </a:pPr>
            <a:endParaRPr sz="2400"/>
          </a:p>
        </p:txBody>
      </p:sp>
      <p:sp>
        <p:nvSpPr>
          <p:cNvPr id="1" name="Date Placeholder 0"/>
          <p:cNvSpPr>
            <a:spLocks noGrp="1"/>
          </p:cNvSpPr>
          <p:nvPr>
            <p:ph type="dt" sz="half" idx="10"/>
          </p:nvPr>
        </p:nvSpPr>
        <p:spPr/>
        <p:txBody>
          <a:bodyPr/>
          <a:p>
            <a:fld id="{FDE934FF-F4E1-47C5-9CA5-30A81DDE2BE4}" type="datetime1">
              <a:rPr lang="en-US" smtClean="0"/>
            </a:fld>
            <a:endParaRPr lang="en-US" smtClean="0"/>
          </a:p>
        </p:txBody>
      </p:sp>
      <p:sp>
        <p:nvSpPr>
          <p:cNvPr id="2" name="Slide Number Placeholder 1"/>
          <p:cNvSpPr>
            <a:spLocks noGrp="1"/>
          </p:cNvSpPr>
          <p:nvPr>
            <p:ph type="sldNum" sz="quarter" idx="12"/>
          </p:nvPr>
        </p:nvSpPr>
        <p:spPr/>
        <p:txBody>
          <a:bodyPr/>
          <a:p>
            <a:fld id="{B3561BA9-CDCF-4958-B8AB-66F3BF063E13}" type="slidenum">
              <a:rPr lang="en-US" smtClean="0"/>
            </a:fld>
            <a:endParaRPr lang="en-US"/>
          </a:p>
        </p:txBody>
      </p:sp>
      <p:sp>
        <p:nvSpPr>
          <p:cNvPr id="3" name="Footer Placeholder 2"/>
          <p:cNvSpPr>
            <a:spLocks noGrp="1"/>
          </p:cNvSpPr>
          <p:nvPr>
            <p:ph type="ftr" sz="quarter" idx="11"/>
          </p:nvPr>
        </p:nvSpPr>
        <p:spPr/>
        <p:txBody>
          <a:bodyPr/>
          <a:p>
            <a:r>
              <a:rPr lang="en-US"/>
              <a:t>Ho Chi Minh University of Technology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fade">
                                      <p:cBhvr>
                                        <p:cTn id="7"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Design Goals</a:t>
            </a:r>
            <a:endParaRPr lang="x-none" altLang="en-US"/>
          </a:p>
        </p:txBody>
      </p:sp>
      <p:sp>
        <p:nvSpPr>
          <p:cNvPr id="3" name="Content Placeholder 2"/>
          <p:cNvSpPr>
            <a:spLocks noGrp="1"/>
          </p:cNvSpPr>
          <p:nvPr>
            <p:ph idx="1"/>
          </p:nvPr>
        </p:nvSpPr>
        <p:spPr/>
        <p:txBody>
          <a:bodyPr/>
          <a:p>
            <a:r>
              <a:rPr lang="x-none" altLang="en-US"/>
              <a:t>Factom tạo ra một cách phát triển các ứng dụng dựa trên nền tảng blockchain một cách nhanh hơn, với chi phí thấp hơn và không chịu ảnh hưởng về kích thước.</a:t>
            </a:r>
            <a:endParaRPr lang="x-none" altLang="en-US"/>
          </a:p>
          <a:p>
            <a:endParaRPr lang="x-none" altLang="en-US"/>
          </a:p>
          <a:p>
            <a:r>
              <a:rPr lang="x-none" altLang="en-US"/>
              <a:t>3 vấn đề của các ứng dụng dựa trên Bitcoin:</a:t>
            </a:r>
            <a:endParaRPr lang="x-none" altLang="en-US"/>
          </a:p>
          <a:p>
            <a:pPr lvl="1"/>
            <a:r>
              <a:rPr lang="x-none" altLang="en-US"/>
              <a:t>1. Speed: Tốc độ, thời gian confirmation</a:t>
            </a:r>
            <a:endParaRPr lang="x-none" altLang="en-US"/>
          </a:p>
          <a:p>
            <a:pPr lvl="1"/>
            <a:r>
              <a:rPr lang="x-none" altLang="en-US"/>
              <a:t>2. Cost: Chi phí cho các transaction</a:t>
            </a:r>
            <a:endParaRPr lang="x-none" altLang="en-US"/>
          </a:p>
          <a:p>
            <a:pPr lvl="1"/>
            <a:r>
              <a:rPr lang="x-none" altLang="en-US"/>
              <a:t>3. Bloat: Giới hạn về kích thước block</a:t>
            </a:r>
            <a:endParaRPr lang="x-none" altLang="en-US"/>
          </a:p>
        </p:txBody>
      </p:sp>
      <p:sp>
        <p:nvSpPr>
          <p:cNvPr id="4" name="Date Placeholder 3"/>
          <p:cNvSpPr>
            <a:spLocks noGrp="1"/>
          </p:cNvSpPr>
          <p:nvPr>
            <p:ph type="dt" sz="half" idx="10"/>
          </p:nvPr>
        </p:nvSpPr>
        <p:spPr/>
        <p:txBody>
          <a:bodyPr/>
          <a:p>
            <a:fld id="{FDE934FF-F4E1-47C5-9CA5-30A81DDE2BE4}" type="datetime1">
              <a:rPr lang="en-US" smtClean="0"/>
            </a:fld>
            <a:endParaRPr lang="en-US" smtClean="0"/>
          </a:p>
        </p:txBody>
      </p:sp>
      <p:sp>
        <p:nvSpPr>
          <p:cNvPr id="5" name="Footer Placeholder 4"/>
          <p:cNvSpPr>
            <a:spLocks noGrp="1"/>
          </p:cNvSpPr>
          <p:nvPr>
            <p:ph type="ftr" sz="quarter" idx="11"/>
          </p:nvPr>
        </p:nvSpPr>
        <p:spPr/>
        <p:txBody>
          <a:bodyPr/>
          <a:p>
            <a:r>
              <a:rPr lang="en-US"/>
              <a:t>Ho Chi Minh University of Technology</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Shape 173"/>
          <p:cNvSpPr txBox="1"/>
          <p:nvPr>
            <p:ph type="title"/>
          </p:nvPr>
        </p:nvSpPr>
        <p:spPr>
          <a:prstGeom prst="rect">
            <a:avLst/>
          </a:prstGeom>
        </p:spPr>
        <p:txBody>
          <a:bodyPr spcFirstLastPara="1" wrap="square" lIns="121900" tIns="121900" rIns="121900" bIns="121900" anchor="t" anchorCtr="0">
            <a:noAutofit/>
          </a:bodyPr>
          <a:lstStyle/>
          <a:p>
            <a:pPr marL="0" lvl="0" indent="0" algn="ctr">
              <a:spcBef>
                <a:spcPts val="0"/>
              </a:spcBef>
              <a:spcAft>
                <a:spcPts val="0"/>
              </a:spcAft>
              <a:buNone/>
            </a:pPr>
            <a:r>
              <a:rPr lang="en-US"/>
              <a:t>II. Factom System Overview</a:t>
            </a:r>
            <a:endParaRPr lang="en-US"/>
          </a:p>
          <a:p>
            <a:pPr marL="0" lvl="0" indent="0" algn="ctr">
              <a:spcBef>
                <a:spcPts val="0"/>
              </a:spcBef>
              <a:spcAft>
                <a:spcPts val="0"/>
              </a:spcAft>
              <a:buNone/>
            </a:pPr>
          </a:p>
          <a:p>
            <a:pPr marL="0" lvl="0" indent="0" algn="ctr">
              <a:spcBef>
                <a:spcPts val="0"/>
              </a:spcBef>
              <a:spcAft>
                <a:spcPts val="0"/>
              </a:spcAft>
              <a:buNone/>
            </a:pPr>
          </a:p>
        </p:txBody>
      </p:sp>
      <p:sp>
        <p:nvSpPr>
          <p:cNvPr id="174" name="Shape 174"/>
          <p:cNvSpPr txBox="1"/>
          <p:nvPr>
            <p:ph idx="1"/>
          </p:nvPr>
        </p:nvSpPr>
        <p:spPr>
          <a:xfrm>
            <a:off x="290195" y="664210"/>
            <a:ext cx="11522710" cy="4921885"/>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US" sz="2400"/>
              <a:t>2. Entry Block Layer</a:t>
            </a:r>
            <a:endParaRPr sz="2400"/>
          </a:p>
          <a:p>
            <a:pPr marL="0" lvl="0" indent="0">
              <a:spcBef>
                <a:spcPts val="1600"/>
              </a:spcBef>
              <a:spcAft>
                <a:spcPts val="1600"/>
              </a:spcAft>
              <a:buNone/>
            </a:pPr>
            <a:endParaRPr sz="2400"/>
          </a:p>
        </p:txBody>
      </p:sp>
      <p:pic>
        <p:nvPicPr>
          <p:cNvPr id="175" name="Shape 175"/>
          <p:cNvPicPr preferRelativeResize="0"/>
          <p:nvPr/>
        </p:nvPicPr>
        <p:blipFill>
          <a:blip r:embed="rId1"/>
          <a:stretch>
            <a:fillRect/>
          </a:stretch>
        </p:blipFill>
        <p:spPr>
          <a:xfrm>
            <a:off x="1439033" y="1486867"/>
            <a:ext cx="9540200" cy="5129668"/>
          </a:xfrm>
          <a:prstGeom prst="rect">
            <a:avLst/>
          </a:prstGeom>
          <a:noFill/>
          <a:ln>
            <a:noFill/>
          </a:ln>
        </p:spPr>
      </p:pic>
      <p:sp>
        <p:nvSpPr>
          <p:cNvPr id="1" name="Date Placeholder 0"/>
          <p:cNvSpPr>
            <a:spLocks noGrp="1"/>
          </p:cNvSpPr>
          <p:nvPr>
            <p:ph type="dt" sz="half" idx="10"/>
          </p:nvPr>
        </p:nvSpPr>
        <p:spPr/>
        <p:txBody>
          <a:bodyPr/>
          <a:p>
            <a:fld id="{FDE934FF-F4E1-47C5-9CA5-30A81DDE2BE4}" type="datetime1">
              <a:rPr lang="en-US" smtClean="0"/>
            </a:fld>
            <a:endParaRPr lang="en-US" smtClean="0"/>
          </a:p>
        </p:txBody>
      </p:sp>
      <p:sp>
        <p:nvSpPr>
          <p:cNvPr id="2" name="Slide Number Placeholder 1"/>
          <p:cNvSpPr>
            <a:spLocks noGrp="1"/>
          </p:cNvSpPr>
          <p:nvPr>
            <p:ph type="sldNum" sz="quarter" idx="12"/>
          </p:nvPr>
        </p:nvSpPr>
        <p:spPr/>
        <p:txBody>
          <a:bodyPr/>
          <a:p>
            <a:fld id="{B3561BA9-CDCF-4958-B8AB-66F3BF063E13}" type="slidenum">
              <a:rPr lang="en-US" smtClean="0"/>
            </a:fld>
            <a:endParaRPr lang="en-US"/>
          </a:p>
        </p:txBody>
      </p:sp>
      <p:sp>
        <p:nvSpPr>
          <p:cNvPr id="3" name="Footer Placeholder 2"/>
          <p:cNvSpPr>
            <a:spLocks noGrp="1"/>
          </p:cNvSpPr>
          <p:nvPr>
            <p:ph type="ftr" sz="quarter" idx="11"/>
          </p:nvPr>
        </p:nvSpPr>
        <p:spPr/>
        <p:txBody>
          <a:bodyPr/>
          <a:p>
            <a:r>
              <a:rPr lang="en-US"/>
              <a:t>Ho Chi Minh University of Technology</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Shape 180"/>
          <p:cNvSpPr txBox="1"/>
          <p:nvPr>
            <p:ph type="title"/>
          </p:nvPr>
        </p:nvSpPr>
        <p:spPr>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II. Factom System Overview</a:t>
            </a:r>
            <a:endParaRPr lang="en-US"/>
          </a:p>
          <a:p>
            <a:pPr marL="0" lvl="0" indent="0" algn="ctr" rtl="0">
              <a:spcBef>
                <a:spcPts val="0"/>
              </a:spcBef>
              <a:spcAft>
                <a:spcPts val="0"/>
              </a:spcAft>
              <a:buNone/>
            </a:pPr>
          </a:p>
          <a:p>
            <a:pPr marL="0" lvl="0" indent="0" algn="ctr" rtl="0">
              <a:spcBef>
                <a:spcPts val="0"/>
              </a:spcBef>
              <a:spcAft>
                <a:spcPts val="0"/>
              </a:spcAft>
              <a:buNone/>
            </a:pPr>
          </a:p>
        </p:txBody>
      </p:sp>
      <p:sp>
        <p:nvSpPr>
          <p:cNvPr id="181" name="Shape 181"/>
          <p:cNvSpPr txBox="1"/>
          <p:nvPr>
            <p:ph idx="1"/>
          </p:nvPr>
        </p:nvSpPr>
        <p:spPr>
          <a:xfrm>
            <a:off x="224790" y="664845"/>
            <a:ext cx="11522710" cy="2432050"/>
          </a:xfrm>
          <a:prstGeom prst="rect">
            <a:avLst/>
          </a:prstGeom>
          <a:ln w="9525" cap="flat" cmpd="sng">
            <a:solidFill>
              <a:srgbClr val="FFFF00"/>
            </a:solidFill>
            <a:prstDash val="solid"/>
            <a:round/>
            <a:headEnd type="none" w="sm" len="sm"/>
            <a:tailEnd type="none" w="sm" len="sm"/>
          </a:ln>
        </p:spPr>
        <p:txBody>
          <a:bodyPr spcFirstLastPara="1" wrap="square" lIns="121900" tIns="121900" rIns="121900" bIns="121900" anchor="t" anchorCtr="0">
            <a:noAutofit/>
          </a:bodyPr>
          <a:lstStyle/>
          <a:p>
            <a:pPr marL="0" lvl="0" indent="0">
              <a:spcBef>
                <a:spcPts val="0"/>
              </a:spcBef>
              <a:spcAft>
                <a:spcPts val="0"/>
              </a:spcAft>
              <a:buNone/>
            </a:pPr>
            <a:r>
              <a:rPr lang="en-US" sz="1800"/>
              <a:t>2. Entry Block Layer</a:t>
            </a:r>
            <a:endParaRPr lang="en-US" sz="1800"/>
          </a:p>
          <a:p>
            <a:pPr marL="457200" lvl="0" indent="-342900" rtl="0">
              <a:spcBef>
                <a:spcPts val="1600"/>
              </a:spcBef>
              <a:spcAft>
                <a:spcPts val="0"/>
              </a:spcAft>
              <a:buSzPts val="1800"/>
              <a:buChar char="●"/>
            </a:pPr>
            <a:r>
              <a:rPr lang="en-US" sz="1800"/>
              <a:t>How the Entry Block Layer Organizes Hashes and Data ?</a:t>
            </a:r>
            <a:endParaRPr lang="en-US" sz="1800"/>
          </a:p>
          <a:p>
            <a:pPr marL="457200" lvl="0" indent="-342900" rtl="0">
              <a:spcBef>
                <a:spcPts val="0"/>
              </a:spcBef>
              <a:spcAft>
                <a:spcPts val="0"/>
              </a:spcAft>
              <a:buSzPts val="1800"/>
              <a:buChar char="+"/>
            </a:pPr>
            <a:r>
              <a:rPr lang="en-US" sz="1800"/>
              <a:t>Là phân cấp thứ hai trong hệ thống Factom</a:t>
            </a:r>
            <a:endParaRPr lang="en-US" sz="1800"/>
          </a:p>
          <a:p>
            <a:pPr marL="457200" lvl="0" indent="-342900" rtl="0">
              <a:spcBef>
                <a:spcPts val="0"/>
              </a:spcBef>
              <a:spcAft>
                <a:spcPts val="0"/>
              </a:spcAft>
              <a:buSzPts val="1800"/>
              <a:buChar char="+"/>
            </a:pPr>
            <a:r>
              <a:rPr lang="en-US" sz="1800"/>
              <a:t>Các Application sẽ </a:t>
            </a:r>
            <a:r>
              <a:rPr lang="en-US" sz="1800" u="sng"/>
              <a:t>pay attention</a:t>
            </a:r>
            <a:r>
              <a:rPr lang="en-US" sz="1800"/>
              <a:t>  nhiều ChainID, Entry Block là nơi Applicatioin tìm kiếm các Entry, và có thể mở rộng tìm kiếm các Entry liên quan từ ChainID.  </a:t>
            </a:r>
            <a:endParaRPr lang="en-US" sz="1800"/>
          </a:p>
          <a:p>
            <a:pPr marL="0" lvl="0" indent="0" rtl="0">
              <a:spcBef>
                <a:spcPts val="1600"/>
              </a:spcBef>
              <a:spcAft>
                <a:spcPts val="1600"/>
              </a:spcAft>
              <a:buNone/>
            </a:pPr>
            <a:endParaRPr lang="en-US" sz="1800"/>
          </a:p>
        </p:txBody>
      </p:sp>
      <p:pic>
        <p:nvPicPr>
          <p:cNvPr id="182" name="Shape 182"/>
          <p:cNvPicPr preferRelativeResize="0"/>
          <p:nvPr/>
        </p:nvPicPr>
        <p:blipFill>
          <a:blip r:embed="rId1"/>
          <a:stretch>
            <a:fillRect/>
          </a:stretch>
        </p:blipFill>
        <p:spPr>
          <a:xfrm>
            <a:off x="823595" y="3351530"/>
            <a:ext cx="10273665" cy="3324860"/>
          </a:xfrm>
          <a:prstGeom prst="rect">
            <a:avLst/>
          </a:prstGeom>
          <a:noFill/>
          <a:ln>
            <a:noFill/>
          </a:ln>
        </p:spPr>
      </p:pic>
      <p:sp>
        <p:nvSpPr>
          <p:cNvPr id="1" name="Date Placeholder 0"/>
          <p:cNvSpPr>
            <a:spLocks noGrp="1"/>
          </p:cNvSpPr>
          <p:nvPr>
            <p:ph type="dt" sz="half" idx="10"/>
          </p:nvPr>
        </p:nvSpPr>
        <p:spPr/>
        <p:txBody>
          <a:bodyPr/>
          <a:p>
            <a:fld id="{FDE934FF-F4E1-47C5-9CA5-30A81DDE2BE4}" type="datetime1">
              <a:rPr lang="en-US" smtClean="0"/>
            </a:fld>
            <a:endParaRPr lang="en-US" smtClean="0"/>
          </a:p>
        </p:txBody>
      </p:sp>
      <p:sp>
        <p:nvSpPr>
          <p:cNvPr id="2" name="Slide Number Placeholder 1"/>
          <p:cNvSpPr>
            <a:spLocks noGrp="1"/>
          </p:cNvSpPr>
          <p:nvPr>
            <p:ph type="sldNum" sz="quarter" idx="12"/>
          </p:nvPr>
        </p:nvSpPr>
        <p:spPr/>
        <p:txBody>
          <a:bodyPr/>
          <a:p>
            <a:fld id="{B3561BA9-CDCF-4958-B8AB-66F3BF063E13}" type="slidenum">
              <a:rPr lang="en-US" smtClean="0"/>
            </a:fld>
            <a:endParaRPr lang="en-US"/>
          </a:p>
        </p:txBody>
      </p:sp>
      <p:sp>
        <p:nvSpPr>
          <p:cNvPr id="3" name="Footer Placeholder 2"/>
          <p:cNvSpPr>
            <a:spLocks noGrp="1"/>
          </p:cNvSpPr>
          <p:nvPr>
            <p:ph type="ftr" sz="quarter" idx="11"/>
          </p:nvPr>
        </p:nvSpPr>
        <p:spPr/>
        <p:txBody>
          <a:bodyPr/>
          <a:p>
            <a:r>
              <a:rPr lang="en-US"/>
              <a:t>Ho Chi Minh University of Technology</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86" name="Shape 186"/>
        <p:cNvGrpSpPr/>
        <p:nvPr/>
      </p:nvGrpSpPr>
      <p:grpSpPr>
        <a:xfrm>
          <a:off x="0" y="0"/>
          <a:ext cx="0" cy="0"/>
          <a:chOff x="0" y="0"/>
          <a:chExt cx="0" cy="0"/>
        </a:xfrm>
      </p:grpSpPr>
      <p:sp>
        <p:nvSpPr>
          <p:cNvPr id="187" name="Shape 187"/>
          <p:cNvSpPr txBox="1"/>
          <p:nvPr>
            <p:ph type="title"/>
          </p:nvPr>
        </p:nvSpPr>
        <p:spPr>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II. Factom System Overview</a:t>
            </a:r>
            <a:endParaRPr lang="en-US"/>
          </a:p>
          <a:p>
            <a:pPr marL="0" lvl="0" indent="0" algn="ctr" rtl="0">
              <a:spcBef>
                <a:spcPts val="0"/>
              </a:spcBef>
              <a:spcAft>
                <a:spcPts val="0"/>
              </a:spcAft>
              <a:buNone/>
            </a:pPr>
          </a:p>
          <a:p>
            <a:pPr marL="0" lvl="0" indent="0" algn="ctr" rtl="0">
              <a:spcBef>
                <a:spcPts val="0"/>
              </a:spcBef>
              <a:spcAft>
                <a:spcPts val="0"/>
              </a:spcAft>
              <a:buNone/>
            </a:pPr>
          </a:p>
        </p:txBody>
      </p:sp>
      <p:sp>
        <p:nvSpPr>
          <p:cNvPr id="188" name="Shape 188"/>
          <p:cNvSpPr txBox="1"/>
          <p:nvPr>
            <p:ph idx="1"/>
          </p:nvPr>
        </p:nvSpPr>
        <p:spPr>
          <a:prstGeom prst="rect">
            <a:avLst/>
          </a:prstGeom>
          <a:ln w="9525" cap="flat" cmpd="sng">
            <a:solidFill>
              <a:srgbClr val="FFFF00"/>
            </a:solidFill>
            <a:prstDash val="solid"/>
            <a:round/>
            <a:headEnd type="none" w="sm" len="sm"/>
            <a:tailEnd type="none" w="sm" len="sm"/>
          </a:ln>
        </p:spPr>
        <p:txBody>
          <a:bodyPr spcFirstLastPara="1" wrap="square" lIns="121900" tIns="121900" rIns="121900" bIns="121900" anchor="t" anchorCtr="0">
            <a:noAutofit/>
          </a:bodyPr>
          <a:lstStyle/>
          <a:p>
            <a:pPr marL="0" lvl="0" indent="0" rtl="0">
              <a:spcBef>
                <a:spcPts val="0"/>
              </a:spcBef>
              <a:spcAft>
                <a:spcPts val="0"/>
              </a:spcAft>
              <a:buNone/>
            </a:pPr>
            <a:r>
              <a:rPr lang="en-US"/>
              <a:t>2. Entry Block Layer</a:t>
            </a:r>
          </a:p>
          <a:p>
            <a:pPr marL="457200" lvl="0" indent="-342900" rtl="0">
              <a:spcBef>
                <a:spcPts val="1600"/>
              </a:spcBef>
              <a:spcAft>
                <a:spcPts val="0"/>
              </a:spcAft>
              <a:buSzPts val="1800"/>
              <a:buChar char="+"/>
            </a:pPr>
            <a:r>
              <a:rPr lang="en-US"/>
              <a:t>Entry Block chứa mã hash của các Entry, mã hash này sẽ chứng minh sự tồn tại của data và là key để tìm kiếm Entry trong mạng Distributed Hash Table (DHT) </a:t>
            </a:r>
          </a:p>
          <a:p>
            <a:pPr marL="457200" lvl="0" indent="-342900" rtl="0">
              <a:spcBef>
                <a:spcPts val="0"/>
              </a:spcBef>
              <a:spcAft>
                <a:spcPts val="0"/>
              </a:spcAft>
              <a:buSzPts val="1800"/>
              <a:buChar char="+"/>
            </a:pPr>
            <a:r>
              <a:rPr lang="en-US"/>
              <a:t>Điều này làm cho các Entry Block có kích thước nhỏ hơn nhiều so với khi lưu toàn bộ nội dung của các Entry và làm cho quá trình kiểm toán được dễ dàng hơn</a:t>
            </a:r>
          </a:p>
          <a:p>
            <a:pPr marL="457200" lvl="0" indent="-342900" rtl="0">
              <a:spcBef>
                <a:spcPts val="0"/>
              </a:spcBef>
              <a:spcAft>
                <a:spcPts val="0"/>
              </a:spcAft>
              <a:buSzPts val="1800"/>
              <a:buChar char="+"/>
            </a:pPr>
            <a:r>
              <a:rPr lang="en-US"/>
              <a:t> Mỗi Auditor có thể post rằng đã được phê duyệt học từ chối các Entry trong một chain, có thể thêm lí do cho việc từ chối Entry đó</a:t>
            </a:r>
          </a:p>
          <a:p>
            <a:pPr marL="457200" lvl="0" indent="-342900" rtl="0">
              <a:spcBef>
                <a:spcPts val="0"/>
              </a:spcBef>
              <a:spcAft>
                <a:spcPts val="0"/>
              </a:spcAft>
              <a:buSzPts val="1800"/>
              <a:buChar char="+"/>
            </a:pPr>
            <a:r>
              <a:rPr lang="en-US"/>
              <a:t>  Nếu Application tin tưởng vào Auditor, có có thể trao đổi chéo rằng Auditor đã phê duyệt hay từ chối với mỗi Entry, mà không cần biết Entry đó là gì, Application sau đó chỉ download các Entry đã pass qua quá trình Audit.</a:t>
            </a:r>
          </a:p>
          <a:p>
            <a:pPr marL="0" lvl="0" indent="0" rtl="0">
              <a:spcBef>
                <a:spcPts val="1600"/>
              </a:spcBef>
              <a:spcAft>
                <a:spcPts val="1600"/>
              </a:spcAft>
              <a:buNone/>
            </a:pPr>
          </a:p>
        </p:txBody>
      </p:sp>
      <p:sp>
        <p:nvSpPr>
          <p:cNvPr id="1" name="Date Placeholder 0"/>
          <p:cNvSpPr>
            <a:spLocks noGrp="1"/>
          </p:cNvSpPr>
          <p:nvPr>
            <p:ph type="dt" sz="half" idx="10"/>
          </p:nvPr>
        </p:nvSpPr>
        <p:spPr/>
        <p:txBody>
          <a:bodyPr/>
          <a:p>
            <a:fld id="{FDE934FF-F4E1-47C5-9CA5-30A81DDE2BE4}" type="datetime1">
              <a:rPr lang="en-US" smtClean="0"/>
            </a:fld>
            <a:endParaRPr lang="en-US" smtClean="0"/>
          </a:p>
        </p:txBody>
      </p:sp>
      <p:sp>
        <p:nvSpPr>
          <p:cNvPr id="2" name="Slide Number Placeholder 1"/>
          <p:cNvSpPr>
            <a:spLocks noGrp="1"/>
          </p:cNvSpPr>
          <p:nvPr>
            <p:ph type="sldNum" sz="quarter" idx="12"/>
          </p:nvPr>
        </p:nvSpPr>
        <p:spPr/>
        <p:txBody>
          <a:bodyPr/>
          <a:p>
            <a:fld id="{B3561BA9-CDCF-4958-B8AB-66F3BF063E13}" type="slidenum">
              <a:rPr lang="en-US" smtClean="0"/>
            </a:fld>
            <a:endParaRPr lang="en-US"/>
          </a:p>
        </p:txBody>
      </p:sp>
      <p:sp>
        <p:nvSpPr>
          <p:cNvPr id="3" name="Footer Placeholder 2"/>
          <p:cNvSpPr>
            <a:spLocks noGrp="1"/>
          </p:cNvSpPr>
          <p:nvPr>
            <p:ph type="ftr" sz="quarter" idx="11"/>
          </p:nvPr>
        </p:nvSpPr>
        <p:spPr/>
        <p:txBody>
          <a:bodyPr/>
          <a:p>
            <a:r>
              <a:rPr lang="en-US"/>
              <a:t>Ho Chi Minh University of Technology</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92" name="Shape 192"/>
        <p:cNvGrpSpPr/>
        <p:nvPr/>
      </p:nvGrpSpPr>
      <p:grpSpPr>
        <a:xfrm>
          <a:off x="0" y="0"/>
          <a:ext cx="0" cy="0"/>
          <a:chOff x="0" y="0"/>
          <a:chExt cx="0" cy="0"/>
        </a:xfrm>
      </p:grpSpPr>
      <p:sp>
        <p:nvSpPr>
          <p:cNvPr id="193" name="Shape 193"/>
          <p:cNvSpPr txBox="1"/>
          <p:nvPr>
            <p:ph type="title"/>
          </p:nvPr>
        </p:nvSpPr>
        <p:spPr>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II. Factom System Overview</a:t>
            </a:r>
            <a:endParaRPr lang="en-US"/>
          </a:p>
          <a:p>
            <a:pPr marL="0" lvl="0" indent="0" algn="ctr" rtl="0">
              <a:spcBef>
                <a:spcPts val="0"/>
              </a:spcBef>
              <a:spcAft>
                <a:spcPts val="0"/>
              </a:spcAft>
              <a:buNone/>
            </a:pPr>
          </a:p>
          <a:p>
            <a:pPr marL="0" lvl="0" indent="0" algn="ctr" rtl="0">
              <a:spcBef>
                <a:spcPts val="0"/>
              </a:spcBef>
              <a:spcAft>
                <a:spcPts val="0"/>
              </a:spcAft>
              <a:buNone/>
            </a:pPr>
          </a:p>
        </p:txBody>
      </p:sp>
      <p:sp>
        <p:nvSpPr>
          <p:cNvPr id="194" name="Shape 194"/>
          <p:cNvSpPr txBox="1"/>
          <p:nvPr>
            <p:ph idx="1"/>
          </p:nvPr>
        </p:nvSpPr>
        <p:spPr>
          <a:prstGeom prst="rect">
            <a:avLst/>
          </a:prstGeom>
          <a:ln w="9525" cap="flat" cmpd="sng">
            <a:solidFill>
              <a:srgbClr val="FFFF00"/>
            </a:solidFill>
            <a:prstDash val="solid"/>
            <a:round/>
            <a:headEnd type="none" w="sm" len="sm"/>
            <a:tailEnd type="none" w="sm" len="sm"/>
          </a:ln>
        </p:spPr>
        <p:txBody>
          <a:bodyPr spcFirstLastPara="1" wrap="square" lIns="121900" tIns="121900" rIns="121900" bIns="121900" anchor="t" anchorCtr="0">
            <a:noAutofit/>
          </a:bodyPr>
          <a:lstStyle/>
          <a:p>
            <a:pPr marL="0" lvl="0" indent="0" rtl="0">
              <a:spcBef>
                <a:spcPts val="0"/>
              </a:spcBef>
              <a:spcAft>
                <a:spcPts val="0"/>
              </a:spcAft>
              <a:buNone/>
            </a:pPr>
            <a:r>
              <a:rPr lang="en-US" sz="2400"/>
              <a:t>3. Entries</a:t>
            </a:r>
            <a:endParaRPr sz="2400"/>
          </a:p>
          <a:p>
            <a:pPr marL="457200" lvl="0" indent="-342900" rtl="0">
              <a:spcBef>
                <a:spcPts val="1600"/>
              </a:spcBef>
              <a:spcAft>
                <a:spcPts val="0"/>
              </a:spcAft>
              <a:buSzPts val="1800"/>
              <a:buChar char="●"/>
            </a:pPr>
            <a:r>
              <a:rPr lang="en-US" sz="2400"/>
              <a:t>How Entries are Created?</a:t>
            </a:r>
            <a:endParaRPr sz="2400"/>
          </a:p>
          <a:p>
            <a:pPr marL="0" lvl="0" indent="0" rtl="0">
              <a:spcBef>
                <a:spcPts val="1600"/>
              </a:spcBef>
              <a:spcAft>
                <a:spcPts val="1600"/>
              </a:spcAft>
              <a:buNone/>
            </a:pPr>
            <a:endParaRPr sz="2400"/>
          </a:p>
        </p:txBody>
      </p:sp>
      <p:sp>
        <p:nvSpPr>
          <p:cNvPr id="1" name="Date Placeholder 0"/>
          <p:cNvSpPr>
            <a:spLocks noGrp="1"/>
          </p:cNvSpPr>
          <p:nvPr>
            <p:ph type="dt" sz="half" idx="10"/>
          </p:nvPr>
        </p:nvSpPr>
        <p:spPr/>
        <p:txBody>
          <a:bodyPr/>
          <a:p>
            <a:fld id="{FDE934FF-F4E1-47C5-9CA5-30A81DDE2BE4}" type="datetime1">
              <a:rPr lang="en-US" smtClean="0"/>
            </a:fld>
            <a:endParaRPr lang="en-US" smtClean="0"/>
          </a:p>
        </p:txBody>
      </p:sp>
      <p:sp>
        <p:nvSpPr>
          <p:cNvPr id="2" name="Slide Number Placeholder 1"/>
          <p:cNvSpPr>
            <a:spLocks noGrp="1"/>
          </p:cNvSpPr>
          <p:nvPr>
            <p:ph type="sldNum" sz="quarter" idx="12"/>
          </p:nvPr>
        </p:nvSpPr>
        <p:spPr/>
        <p:txBody>
          <a:bodyPr/>
          <a:p>
            <a:fld id="{B3561BA9-CDCF-4958-B8AB-66F3BF063E13}" type="slidenum">
              <a:rPr lang="en-US" smtClean="0"/>
            </a:fld>
            <a:endParaRPr lang="en-US"/>
          </a:p>
        </p:txBody>
      </p:sp>
      <p:sp>
        <p:nvSpPr>
          <p:cNvPr id="3" name="Footer Placeholder 2"/>
          <p:cNvSpPr>
            <a:spLocks noGrp="1"/>
          </p:cNvSpPr>
          <p:nvPr>
            <p:ph type="ftr" sz="quarter" idx="11"/>
          </p:nvPr>
        </p:nvSpPr>
        <p:spPr/>
        <p:txBody>
          <a:bodyPr/>
          <a:p>
            <a:r>
              <a:rPr lang="en-US"/>
              <a:t>Ho Chi Minh University of Technology</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99" name="Shape 199"/>
          <p:cNvSpPr txBox="1"/>
          <p:nvPr>
            <p:ph type="title"/>
          </p:nvPr>
        </p:nvSpPr>
        <p:spPr>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II. Factom System Overview</a:t>
            </a:r>
            <a:endParaRPr lang="en-US"/>
          </a:p>
          <a:p>
            <a:pPr marL="0" lvl="0" indent="0" algn="ctr" rtl="0">
              <a:spcBef>
                <a:spcPts val="0"/>
              </a:spcBef>
              <a:spcAft>
                <a:spcPts val="0"/>
              </a:spcAft>
              <a:buNone/>
            </a:pPr>
          </a:p>
          <a:p>
            <a:pPr marL="0" lvl="0" indent="0" algn="ctr" rtl="0">
              <a:spcBef>
                <a:spcPts val="0"/>
              </a:spcBef>
              <a:spcAft>
                <a:spcPts val="0"/>
              </a:spcAft>
              <a:buNone/>
            </a:pPr>
          </a:p>
        </p:txBody>
      </p:sp>
      <p:pic>
        <p:nvPicPr>
          <p:cNvPr id="200" name="Shape 200"/>
          <p:cNvPicPr preferRelativeResize="0"/>
          <p:nvPr/>
        </p:nvPicPr>
        <p:blipFill>
          <a:blip r:embed="rId1"/>
          <a:stretch>
            <a:fillRect/>
          </a:stretch>
        </p:blipFill>
        <p:spPr>
          <a:xfrm>
            <a:off x="1599565" y="768985"/>
            <a:ext cx="8942705" cy="5949950"/>
          </a:xfrm>
          <a:prstGeom prst="rect">
            <a:avLst/>
          </a:prstGeom>
          <a:noFill/>
          <a:ln>
            <a:noFill/>
          </a:ln>
        </p:spPr>
      </p:pic>
      <p:sp>
        <p:nvSpPr>
          <p:cNvPr id="2" name="Date Placeholder 1"/>
          <p:cNvSpPr>
            <a:spLocks noGrp="1"/>
          </p:cNvSpPr>
          <p:nvPr>
            <p:ph type="dt" sz="half" idx="10"/>
          </p:nvPr>
        </p:nvSpPr>
        <p:spPr/>
        <p:txBody>
          <a:bodyPr/>
          <a:p>
            <a:fld id="{FDE934FF-F4E1-47C5-9CA5-30A81DDE2BE4}" type="datetime1">
              <a:rPr lang="en-US" smtClean="0"/>
            </a:fld>
            <a:endParaRPr lang="en-US" smtClean="0"/>
          </a:p>
        </p:txBody>
      </p:sp>
      <p:sp>
        <p:nvSpPr>
          <p:cNvPr id="3" name="Slide Number Placeholder 2"/>
          <p:cNvSpPr>
            <a:spLocks noGrp="1"/>
          </p:cNvSpPr>
          <p:nvPr>
            <p:ph type="sldNum" sz="quarter" idx="12"/>
          </p:nvPr>
        </p:nvSpPr>
        <p:spPr/>
        <p:txBody>
          <a:bodyPr/>
          <a:p>
            <a:fld id="{B3561BA9-CDCF-4958-B8AB-66F3BF063E13}" type="slidenum">
              <a:rPr lang="en-US" smtClean="0"/>
            </a:fld>
            <a:endParaRPr lang="en-US"/>
          </a:p>
        </p:txBody>
      </p:sp>
      <p:sp>
        <p:nvSpPr>
          <p:cNvPr id="4" name="Footer Placeholder 3"/>
          <p:cNvSpPr>
            <a:spLocks noGrp="1"/>
          </p:cNvSpPr>
          <p:nvPr>
            <p:ph type="ftr" sz="quarter" idx="11"/>
          </p:nvPr>
        </p:nvSpPr>
        <p:spPr/>
        <p:txBody>
          <a:bodyPr/>
          <a:p>
            <a:r>
              <a:rPr lang="en-US"/>
              <a:t>Ho Chi Minh University of Technology</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04" name="Shape 204"/>
        <p:cNvGrpSpPr/>
        <p:nvPr/>
      </p:nvGrpSpPr>
      <p:grpSpPr>
        <a:xfrm>
          <a:off x="0" y="0"/>
          <a:ext cx="0" cy="0"/>
          <a:chOff x="0" y="0"/>
          <a:chExt cx="0" cy="0"/>
        </a:xfrm>
      </p:grpSpPr>
      <p:sp>
        <p:nvSpPr>
          <p:cNvPr id="205" name="Shape 205"/>
          <p:cNvSpPr txBox="1"/>
          <p:nvPr>
            <p:ph type="title"/>
          </p:nvPr>
        </p:nvSpPr>
        <p:spPr>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II. Factom System Overview</a:t>
            </a:r>
            <a:endParaRPr lang="en-US"/>
          </a:p>
          <a:p>
            <a:pPr marL="0" lvl="0" indent="0" algn="ctr" rtl="0">
              <a:spcBef>
                <a:spcPts val="0"/>
              </a:spcBef>
              <a:spcAft>
                <a:spcPts val="0"/>
              </a:spcAft>
              <a:buNone/>
            </a:pPr>
          </a:p>
          <a:p>
            <a:pPr marL="0" lvl="0" indent="0" algn="ctr" rtl="0">
              <a:spcBef>
                <a:spcPts val="0"/>
              </a:spcBef>
              <a:spcAft>
                <a:spcPts val="0"/>
              </a:spcAft>
              <a:buNone/>
            </a:pPr>
          </a:p>
        </p:txBody>
      </p:sp>
      <p:sp>
        <p:nvSpPr>
          <p:cNvPr id="206" name="Shape 206"/>
          <p:cNvSpPr txBox="1"/>
          <p:nvPr>
            <p:ph idx="1"/>
          </p:nvPr>
        </p:nvSpPr>
        <p:spPr>
          <a:prstGeom prst="rect">
            <a:avLst/>
          </a:prstGeom>
          <a:ln w="9525" cap="flat" cmpd="sng">
            <a:solidFill>
              <a:srgbClr val="FFFF00"/>
            </a:solidFill>
            <a:prstDash val="solid"/>
            <a:round/>
            <a:headEnd type="none" w="sm" len="sm"/>
            <a:tailEnd type="none" w="sm" len="sm"/>
          </a:ln>
        </p:spPr>
        <p:txBody>
          <a:bodyPr spcFirstLastPara="1" wrap="square" lIns="121900" tIns="121900" rIns="121900" bIns="121900" anchor="t" anchorCtr="0">
            <a:noAutofit/>
          </a:bodyPr>
          <a:lstStyle/>
          <a:p>
            <a:pPr marL="0" lvl="0" indent="0" rtl="0">
              <a:spcBef>
                <a:spcPts val="0"/>
              </a:spcBef>
              <a:spcAft>
                <a:spcPts val="0"/>
              </a:spcAft>
              <a:buNone/>
            </a:pPr>
            <a:r>
              <a:rPr lang="en-US" sz="2400"/>
              <a:t>3. Entries</a:t>
            </a:r>
            <a:endParaRPr sz="2400"/>
          </a:p>
          <a:p>
            <a:pPr marL="457200" lvl="0" indent="-342900" rtl="0">
              <a:spcBef>
                <a:spcPts val="1600"/>
              </a:spcBef>
              <a:spcAft>
                <a:spcPts val="0"/>
              </a:spcAft>
              <a:buSzPts val="1800"/>
              <a:buChar char="●"/>
            </a:pPr>
            <a:r>
              <a:rPr lang="en-US" sz="2400"/>
              <a:t>How Entries are Created?</a:t>
            </a:r>
            <a:endParaRPr sz="2400"/>
          </a:p>
          <a:p>
            <a:pPr marL="457200" lvl="0" indent="-342900" rtl="0">
              <a:spcBef>
                <a:spcPts val="0"/>
              </a:spcBef>
              <a:spcAft>
                <a:spcPts val="0"/>
              </a:spcAft>
              <a:buSzPts val="1800"/>
              <a:buChar char="+"/>
            </a:pPr>
            <a:r>
              <a:rPr lang="en-US" sz="2400"/>
              <a:t>Các Entry được tạo bởi User và submit lên Factom, User có thể đảm bảo được tính privacy của thông  bằng việc hashing hoặc encoding</a:t>
            </a:r>
            <a:endParaRPr sz="2400"/>
          </a:p>
          <a:p>
            <a:pPr marL="457200" lvl="0" indent="-342900" rtl="0">
              <a:spcBef>
                <a:spcPts val="0"/>
              </a:spcBef>
              <a:spcAft>
                <a:spcPts val="0"/>
              </a:spcAft>
              <a:buSzPts val="1800"/>
              <a:buChar char="+"/>
            </a:pPr>
            <a:r>
              <a:rPr lang="en-US" sz="2400"/>
              <a:t>Bằng việc lưu trữ mã hash, Factom có thể chứng minh sự xuất bản của tài liệu</a:t>
            </a:r>
            <a:endParaRPr sz="2400"/>
          </a:p>
          <a:p>
            <a:pPr marL="0" lvl="0" indent="0" rtl="0">
              <a:spcBef>
                <a:spcPts val="1600"/>
              </a:spcBef>
              <a:spcAft>
                <a:spcPts val="1600"/>
              </a:spcAft>
              <a:buNone/>
            </a:pPr>
            <a:endParaRPr sz="2400"/>
          </a:p>
        </p:txBody>
      </p:sp>
      <p:sp>
        <p:nvSpPr>
          <p:cNvPr id="1" name="Date Placeholder 0"/>
          <p:cNvSpPr>
            <a:spLocks noGrp="1"/>
          </p:cNvSpPr>
          <p:nvPr>
            <p:ph type="dt" sz="half" idx="10"/>
          </p:nvPr>
        </p:nvSpPr>
        <p:spPr/>
        <p:txBody>
          <a:bodyPr/>
          <a:p>
            <a:fld id="{FDE934FF-F4E1-47C5-9CA5-30A81DDE2BE4}" type="datetime1">
              <a:rPr lang="en-US" smtClean="0"/>
            </a:fld>
            <a:endParaRPr lang="en-US" smtClean="0"/>
          </a:p>
        </p:txBody>
      </p:sp>
      <p:sp>
        <p:nvSpPr>
          <p:cNvPr id="2" name="Slide Number Placeholder 1"/>
          <p:cNvSpPr>
            <a:spLocks noGrp="1"/>
          </p:cNvSpPr>
          <p:nvPr>
            <p:ph type="sldNum" sz="quarter" idx="12"/>
          </p:nvPr>
        </p:nvSpPr>
        <p:spPr/>
        <p:txBody>
          <a:bodyPr/>
          <a:p>
            <a:fld id="{B3561BA9-CDCF-4958-B8AB-66F3BF063E13}" type="slidenum">
              <a:rPr lang="en-US" smtClean="0"/>
            </a:fld>
            <a:endParaRPr lang="en-US"/>
          </a:p>
        </p:txBody>
      </p:sp>
      <p:sp>
        <p:nvSpPr>
          <p:cNvPr id="3" name="Footer Placeholder 2"/>
          <p:cNvSpPr>
            <a:spLocks noGrp="1"/>
          </p:cNvSpPr>
          <p:nvPr>
            <p:ph type="ftr" sz="quarter" idx="11"/>
          </p:nvPr>
        </p:nvSpPr>
        <p:spPr/>
        <p:txBody>
          <a:bodyPr/>
          <a:p>
            <a:r>
              <a:rPr lang="en-US"/>
              <a:t>Ho Chi Minh University of Technology</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10" name="Shape 210"/>
        <p:cNvGrpSpPr/>
        <p:nvPr/>
      </p:nvGrpSpPr>
      <p:grpSpPr>
        <a:xfrm>
          <a:off x="0" y="0"/>
          <a:ext cx="0" cy="0"/>
          <a:chOff x="0" y="0"/>
          <a:chExt cx="0" cy="0"/>
        </a:xfrm>
      </p:grpSpPr>
      <p:sp>
        <p:nvSpPr>
          <p:cNvPr id="211" name="Shape 211"/>
          <p:cNvSpPr txBox="1"/>
          <p:nvPr>
            <p:ph type="title"/>
          </p:nvPr>
        </p:nvSpPr>
        <p:spPr>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II. Factom System Overview</a:t>
            </a:r>
            <a:endParaRPr lang="en-US"/>
          </a:p>
          <a:p>
            <a:pPr marL="0" lvl="0" indent="0" algn="ctr" rtl="0">
              <a:spcBef>
                <a:spcPts val="0"/>
              </a:spcBef>
              <a:spcAft>
                <a:spcPts val="0"/>
              </a:spcAft>
              <a:buNone/>
            </a:pPr>
          </a:p>
          <a:p>
            <a:pPr marL="0" lvl="0" indent="0" algn="ctr" rtl="0">
              <a:spcBef>
                <a:spcPts val="0"/>
              </a:spcBef>
              <a:spcAft>
                <a:spcPts val="0"/>
              </a:spcAft>
              <a:buNone/>
            </a:pPr>
          </a:p>
        </p:txBody>
      </p:sp>
      <p:sp>
        <p:nvSpPr>
          <p:cNvPr id="212" name="Shape 212"/>
          <p:cNvSpPr txBox="1"/>
          <p:nvPr>
            <p:ph idx="1"/>
          </p:nvPr>
        </p:nvSpPr>
        <p:spPr>
          <a:prstGeom prst="rect">
            <a:avLst/>
          </a:prstGeom>
          <a:ln w="9525" cap="flat" cmpd="sng">
            <a:solidFill>
              <a:srgbClr val="FFFF00"/>
            </a:solidFill>
            <a:prstDash val="solid"/>
            <a:round/>
            <a:headEnd type="none" w="sm" len="sm"/>
            <a:tailEnd type="none" w="sm" len="sm"/>
          </a:ln>
        </p:spPr>
        <p:txBody>
          <a:bodyPr spcFirstLastPara="1" wrap="square" lIns="121900" tIns="121900" rIns="121900" bIns="121900" anchor="t" anchorCtr="0">
            <a:noAutofit/>
          </a:bodyPr>
          <a:lstStyle/>
          <a:p>
            <a:pPr marL="0" lvl="0" indent="0">
              <a:spcBef>
                <a:spcPts val="0"/>
              </a:spcBef>
              <a:spcAft>
                <a:spcPts val="0"/>
              </a:spcAft>
              <a:buNone/>
            </a:pPr>
            <a:r>
              <a:rPr lang="en-US" sz="2400"/>
              <a:t>4. Chains</a:t>
            </a:r>
            <a:endParaRPr sz="2400"/>
          </a:p>
          <a:p>
            <a:pPr marL="457200" lvl="0" indent="-342900" rtl="0">
              <a:spcBef>
                <a:spcPts val="1600"/>
              </a:spcBef>
              <a:spcAft>
                <a:spcPts val="0"/>
              </a:spcAft>
              <a:buSzPts val="1800"/>
              <a:buChar char="●"/>
            </a:pPr>
            <a:r>
              <a:rPr lang="en-US" sz="2400"/>
              <a:t> How Entries are Organized into Chains?</a:t>
            </a:r>
            <a:endParaRPr sz="2400"/>
          </a:p>
          <a:p>
            <a:pPr marL="457200" lvl="0" indent="-342900" rtl="0">
              <a:spcBef>
                <a:spcPts val="0"/>
              </a:spcBef>
              <a:spcAft>
                <a:spcPts val="0"/>
              </a:spcAft>
              <a:buSzPts val="1800"/>
              <a:buChar char="+"/>
            </a:pPr>
            <a:r>
              <a:rPr lang="en-US" sz="2400"/>
              <a:t>Chain là chuỗi các Entry phản ánh các sự kiện liên quan đến Application</a:t>
            </a:r>
            <a:endParaRPr sz="2400"/>
          </a:p>
          <a:p>
            <a:pPr marL="457200" lvl="0" indent="-342900" rtl="0">
              <a:spcBef>
                <a:spcPts val="0"/>
              </a:spcBef>
              <a:spcAft>
                <a:spcPts val="0"/>
              </a:spcAft>
              <a:buSzPts val="1800"/>
              <a:buChar char="+"/>
            </a:pPr>
            <a:r>
              <a:rPr lang="en-US" sz="2400"/>
              <a:t>Chain ghi lại các chuỗi sự kiện này và cung cấp </a:t>
            </a:r>
            <a:r>
              <a:rPr lang="en-US" sz="2400" u="sng"/>
              <a:t>an audit trail recording </a:t>
            </a:r>
            <a:r>
              <a:rPr lang="en-US" sz="2400"/>
              <a:t>để chứng minh chuỗi sự kiện đã xảy ra</a:t>
            </a:r>
            <a:endParaRPr sz="2400"/>
          </a:p>
          <a:p>
            <a:pPr marL="457200" lvl="0" indent="-342900" rtl="0">
              <a:spcBef>
                <a:spcPts val="0"/>
              </a:spcBef>
              <a:spcAft>
                <a:spcPts val="0"/>
              </a:spcAft>
              <a:buSzPts val="1800"/>
              <a:buChar char="+"/>
            </a:pPr>
            <a:r>
              <a:rPr lang="en-US" sz="2400"/>
              <a:t>Với việc thêm cryptographic signatures,  </a:t>
            </a:r>
            <a:r>
              <a:rPr lang="en-US" sz="2400" u="sng"/>
              <a:t>those events would be proof they originated from a known source</a:t>
            </a:r>
            <a:endParaRPr sz="2400" u="sng"/>
          </a:p>
          <a:p>
            <a:pPr marL="0" lvl="0" indent="0" rtl="0">
              <a:spcBef>
                <a:spcPts val="1600"/>
              </a:spcBef>
              <a:spcAft>
                <a:spcPts val="1600"/>
              </a:spcAft>
              <a:buNone/>
            </a:pPr>
            <a:endParaRPr sz="2400" u="sng"/>
          </a:p>
        </p:txBody>
      </p:sp>
      <p:sp>
        <p:nvSpPr>
          <p:cNvPr id="1" name="Date Placeholder 0"/>
          <p:cNvSpPr>
            <a:spLocks noGrp="1"/>
          </p:cNvSpPr>
          <p:nvPr>
            <p:ph type="dt" sz="half" idx="10"/>
          </p:nvPr>
        </p:nvSpPr>
        <p:spPr/>
        <p:txBody>
          <a:bodyPr/>
          <a:p>
            <a:fld id="{FDE934FF-F4E1-47C5-9CA5-30A81DDE2BE4}" type="datetime1">
              <a:rPr lang="en-US" smtClean="0"/>
            </a:fld>
            <a:endParaRPr lang="en-US" smtClean="0"/>
          </a:p>
        </p:txBody>
      </p:sp>
      <p:sp>
        <p:nvSpPr>
          <p:cNvPr id="2" name="Slide Number Placeholder 1"/>
          <p:cNvSpPr>
            <a:spLocks noGrp="1"/>
          </p:cNvSpPr>
          <p:nvPr>
            <p:ph type="sldNum" sz="quarter" idx="12"/>
          </p:nvPr>
        </p:nvSpPr>
        <p:spPr/>
        <p:txBody>
          <a:bodyPr/>
          <a:p>
            <a:fld id="{B3561BA9-CDCF-4958-B8AB-66F3BF063E13}" type="slidenum">
              <a:rPr lang="en-US" smtClean="0"/>
            </a:fld>
            <a:endParaRPr lang="en-US"/>
          </a:p>
        </p:txBody>
      </p:sp>
      <p:sp>
        <p:nvSpPr>
          <p:cNvPr id="3" name="Footer Placeholder 2"/>
          <p:cNvSpPr>
            <a:spLocks noGrp="1"/>
          </p:cNvSpPr>
          <p:nvPr>
            <p:ph type="ftr" sz="quarter" idx="11"/>
          </p:nvPr>
        </p:nvSpPr>
        <p:spPr/>
        <p:txBody>
          <a:bodyPr/>
          <a:p>
            <a:r>
              <a:rPr lang="en-US"/>
              <a:t>Ho Chi Minh University of Technology</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16" name="Shape 216"/>
        <p:cNvGrpSpPr/>
        <p:nvPr/>
      </p:nvGrpSpPr>
      <p:grpSpPr>
        <a:xfrm>
          <a:off x="0" y="0"/>
          <a:ext cx="0" cy="0"/>
          <a:chOff x="0" y="0"/>
          <a:chExt cx="0" cy="0"/>
        </a:xfrm>
      </p:grpSpPr>
      <p:sp>
        <p:nvSpPr>
          <p:cNvPr id="217" name="Shape 217"/>
          <p:cNvSpPr txBox="1"/>
          <p:nvPr>
            <p:ph type="title"/>
          </p:nvPr>
        </p:nvSpPr>
        <p:spPr>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II. Factom System Overview</a:t>
            </a:r>
            <a:endParaRPr lang="en-US"/>
          </a:p>
          <a:p>
            <a:pPr marL="0" lvl="0" indent="0" algn="ctr" rtl="0">
              <a:spcBef>
                <a:spcPts val="0"/>
              </a:spcBef>
              <a:spcAft>
                <a:spcPts val="0"/>
              </a:spcAft>
              <a:buNone/>
            </a:pPr>
          </a:p>
          <a:p>
            <a:pPr marL="0" lvl="0" indent="0" algn="ctr" rtl="0">
              <a:spcBef>
                <a:spcPts val="0"/>
              </a:spcBef>
              <a:spcAft>
                <a:spcPts val="0"/>
              </a:spcAft>
              <a:buNone/>
            </a:pPr>
          </a:p>
        </p:txBody>
      </p:sp>
      <p:sp>
        <p:nvSpPr>
          <p:cNvPr id="218" name="Shape 218"/>
          <p:cNvSpPr txBox="1"/>
          <p:nvPr>
            <p:ph idx="1"/>
          </p:nvPr>
        </p:nvSpPr>
        <p:spPr>
          <a:prstGeom prst="rect">
            <a:avLst/>
          </a:prstGeom>
          <a:ln w="9525" cap="flat" cmpd="sng">
            <a:solidFill>
              <a:srgbClr val="FFFF00"/>
            </a:solidFill>
            <a:prstDash val="solid"/>
            <a:round/>
            <a:headEnd type="none" w="sm" len="sm"/>
            <a:tailEnd type="none" w="sm" len="sm"/>
          </a:ln>
        </p:spPr>
        <p:txBody>
          <a:bodyPr spcFirstLastPara="1" wrap="square" lIns="121900" tIns="121900" rIns="121900" bIns="121900" anchor="t" anchorCtr="0">
            <a:noAutofit/>
          </a:bodyPr>
          <a:lstStyle/>
          <a:p>
            <a:pPr marL="0" lvl="0" indent="0" rtl="0">
              <a:spcBef>
                <a:spcPts val="0"/>
              </a:spcBef>
              <a:spcAft>
                <a:spcPts val="0"/>
              </a:spcAft>
              <a:buNone/>
            </a:pPr>
            <a:r>
              <a:rPr lang="en-US" sz="2400"/>
              <a:t>4. Chains</a:t>
            </a:r>
            <a:endParaRPr sz="2400"/>
          </a:p>
          <a:p>
            <a:pPr marL="457200" lvl="0" indent="-342900" rtl="0">
              <a:spcBef>
                <a:spcPts val="1600"/>
              </a:spcBef>
              <a:spcAft>
                <a:spcPts val="0"/>
              </a:spcAft>
              <a:buSzPts val="1800"/>
              <a:buChar char="+"/>
            </a:pPr>
            <a:r>
              <a:rPr lang="en-US" sz="2400"/>
              <a:t>Chain giúp lí giải về mặt logic của các dữ liệu trong  Directory Blocks và Entry Blocks</a:t>
            </a:r>
            <a:endParaRPr sz="2400"/>
          </a:p>
          <a:p>
            <a:pPr marL="457200" lvl="0" indent="-342900" rtl="0">
              <a:spcBef>
                <a:spcPts val="0"/>
              </a:spcBef>
              <a:spcAft>
                <a:spcPts val="0"/>
              </a:spcAft>
              <a:buSzPts val="1800"/>
              <a:buChar char="+"/>
            </a:pPr>
            <a:r>
              <a:rPr lang="en-US" sz="2400"/>
              <a:t>Directory Blocks chỉ ra Chain nào được cập nhật và các Entry cho biết Entry nào đã được thêm vào chuỗi??????</a:t>
            </a:r>
            <a:endParaRPr sz="2400"/>
          </a:p>
          <a:p>
            <a:pPr marL="0" lvl="0" indent="0" rtl="0">
              <a:spcBef>
                <a:spcPts val="1600"/>
              </a:spcBef>
              <a:spcAft>
                <a:spcPts val="1600"/>
              </a:spcAft>
              <a:buNone/>
            </a:pPr>
            <a:endParaRPr sz="2400"/>
          </a:p>
        </p:txBody>
      </p:sp>
      <p:sp>
        <p:nvSpPr>
          <p:cNvPr id="1" name="Date Placeholder 0"/>
          <p:cNvSpPr>
            <a:spLocks noGrp="1"/>
          </p:cNvSpPr>
          <p:nvPr>
            <p:ph type="dt" sz="half" idx="10"/>
          </p:nvPr>
        </p:nvSpPr>
        <p:spPr/>
        <p:txBody>
          <a:bodyPr/>
          <a:p>
            <a:fld id="{FDE934FF-F4E1-47C5-9CA5-30A81DDE2BE4}" type="datetime1">
              <a:rPr lang="en-US" smtClean="0"/>
            </a:fld>
            <a:endParaRPr lang="en-US" smtClean="0"/>
          </a:p>
        </p:txBody>
      </p:sp>
      <p:sp>
        <p:nvSpPr>
          <p:cNvPr id="2" name="Slide Number Placeholder 1"/>
          <p:cNvSpPr>
            <a:spLocks noGrp="1"/>
          </p:cNvSpPr>
          <p:nvPr>
            <p:ph type="sldNum" sz="quarter" idx="12"/>
          </p:nvPr>
        </p:nvSpPr>
        <p:spPr/>
        <p:txBody>
          <a:bodyPr/>
          <a:p>
            <a:fld id="{B3561BA9-CDCF-4958-B8AB-66F3BF063E13}" type="slidenum">
              <a:rPr lang="en-US" smtClean="0"/>
            </a:fld>
            <a:endParaRPr lang="en-US"/>
          </a:p>
        </p:txBody>
      </p:sp>
      <p:sp>
        <p:nvSpPr>
          <p:cNvPr id="3" name="Footer Placeholder 2"/>
          <p:cNvSpPr>
            <a:spLocks noGrp="1"/>
          </p:cNvSpPr>
          <p:nvPr>
            <p:ph type="ftr" sz="quarter" idx="11"/>
          </p:nvPr>
        </p:nvSpPr>
        <p:spPr/>
        <p:txBody>
          <a:bodyPr/>
          <a:p>
            <a:r>
              <a:rPr lang="en-US"/>
              <a:t>Ho Chi Minh University of Technology</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22" name="Shape 222"/>
        <p:cNvGrpSpPr/>
        <p:nvPr/>
      </p:nvGrpSpPr>
      <p:grpSpPr>
        <a:xfrm>
          <a:off x="0" y="0"/>
          <a:ext cx="0" cy="0"/>
          <a:chOff x="0" y="0"/>
          <a:chExt cx="0" cy="0"/>
        </a:xfrm>
      </p:grpSpPr>
      <p:sp>
        <p:nvSpPr>
          <p:cNvPr id="223" name="Shape 223"/>
          <p:cNvSpPr txBox="1"/>
          <p:nvPr>
            <p:ph type="title"/>
          </p:nvPr>
        </p:nvSpPr>
        <p:spPr>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II. Factom System Overview</a:t>
            </a:r>
            <a:endParaRPr lang="en-US"/>
          </a:p>
          <a:p>
            <a:pPr marL="0" lvl="0" indent="0" algn="ctr" rtl="0">
              <a:spcBef>
                <a:spcPts val="0"/>
              </a:spcBef>
              <a:spcAft>
                <a:spcPts val="0"/>
              </a:spcAft>
              <a:buNone/>
            </a:pPr>
          </a:p>
          <a:p>
            <a:pPr marL="0" lvl="0" indent="0" algn="ctr" rtl="0">
              <a:spcBef>
                <a:spcPts val="0"/>
              </a:spcBef>
              <a:spcAft>
                <a:spcPts val="0"/>
              </a:spcAft>
              <a:buNone/>
            </a:pPr>
          </a:p>
        </p:txBody>
      </p:sp>
      <p:pic>
        <p:nvPicPr>
          <p:cNvPr id="224" name="Shape 224"/>
          <p:cNvPicPr preferRelativeResize="0"/>
          <p:nvPr/>
        </p:nvPicPr>
        <p:blipFill>
          <a:blip r:embed="rId1"/>
          <a:stretch>
            <a:fillRect/>
          </a:stretch>
        </p:blipFill>
        <p:spPr>
          <a:xfrm>
            <a:off x="1718310" y="987425"/>
            <a:ext cx="9133205" cy="5630545"/>
          </a:xfrm>
          <a:prstGeom prst="rect">
            <a:avLst/>
          </a:prstGeom>
          <a:noFill/>
          <a:ln>
            <a:noFill/>
          </a:ln>
        </p:spPr>
      </p:pic>
      <p:sp>
        <p:nvSpPr>
          <p:cNvPr id="2" name="Date Placeholder 1"/>
          <p:cNvSpPr>
            <a:spLocks noGrp="1"/>
          </p:cNvSpPr>
          <p:nvPr>
            <p:ph type="dt" sz="half" idx="10"/>
          </p:nvPr>
        </p:nvSpPr>
        <p:spPr/>
        <p:txBody>
          <a:bodyPr/>
          <a:p>
            <a:fld id="{FDE934FF-F4E1-47C5-9CA5-30A81DDE2BE4}" type="datetime1">
              <a:rPr lang="en-US" smtClean="0"/>
            </a:fld>
            <a:endParaRPr lang="en-US" smtClean="0"/>
          </a:p>
        </p:txBody>
      </p:sp>
      <p:sp>
        <p:nvSpPr>
          <p:cNvPr id="3" name="Slide Number Placeholder 2"/>
          <p:cNvSpPr>
            <a:spLocks noGrp="1"/>
          </p:cNvSpPr>
          <p:nvPr>
            <p:ph type="sldNum" sz="quarter" idx="12"/>
          </p:nvPr>
        </p:nvSpPr>
        <p:spPr/>
        <p:txBody>
          <a:bodyPr/>
          <a:p>
            <a:fld id="{B3561BA9-CDCF-4958-B8AB-66F3BF063E13}" type="slidenum">
              <a:rPr lang="en-US" smtClean="0"/>
            </a:fld>
            <a:endParaRPr lang="en-US"/>
          </a:p>
        </p:txBody>
      </p:sp>
      <p:sp>
        <p:nvSpPr>
          <p:cNvPr id="4" name="Footer Placeholder 3"/>
          <p:cNvSpPr>
            <a:spLocks noGrp="1"/>
          </p:cNvSpPr>
          <p:nvPr>
            <p:ph type="ftr" sz="quarter" idx="11"/>
          </p:nvPr>
        </p:nvSpPr>
        <p:spPr/>
        <p:txBody>
          <a:bodyPr/>
          <a:p>
            <a:r>
              <a:rPr lang="en-US"/>
              <a:t>Ho Chi Minh University of Technology</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sp>
        <p:nvSpPr>
          <p:cNvPr id="229" name="Shape 229"/>
          <p:cNvSpPr txBox="1"/>
          <p:nvPr>
            <p:ph type="title"/>
          </p:nvPr>
        </p:nvSpPr>
        <p:spPr>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II. Factom System Overview</a:t>
            </a:r>
            <a:endParaRPr lang="en-US"/>
          </a:p>
          <a:p>
            <a:pPr marL="0" lvl="0" indent="0" algn="ctr" rtl="0">
              <a:spcBef>
                <a:spcPts val="0"/>
              </a:spcBef>
              <a:spcAft>
                <a:spcPts val="0"/>
              </a:spcAft>
              <a:buNone/>
            </a:pPr>
          </a:p>
          <a:p>
            <a:pPr marL="0" lvl="0" indent="0" algn="ctr" rtl="0">
              <a:spcBef>
                <a:spcPts val="0"/>
              </a:spcBef>
              <a:spcAft>
                <a:spcPts val="0"/>
              </a:spcAft>
              <a:buNone/>
            </a:pPr>
          </a:p>
        </p:txBody>
      </p:sp>
      <p:sp>
        <p:nvSpPr>
          <p:cNvPr id="230" name="Shape 230"/>
          <p:cNvSpPr txBox="1"/>
          <p:nvPr>
            <p:ph idx="1"/>
          </p:nvPr>
        </p:nvSpPr>
        <p:spPr>
          <a:xfrm>
            <a:off x="304165" y="899795"/>
            <a:ext cx="5186045" cy="4921885"/>
          </a:xfrm>
          <a:prstGeom prst="rect">
            <a:avLst/>
          </a:prstGeom>
          <a:ln w="9525" cap="flat" cmpd="sng">
            <a:solidFill>
              <a:srgbClr val="FFFF00"/>
            </a:solidFill>
            <a:prstDash val="solid"/>
            <a:round/>
            <a:headEnd type="none" w="sm" len="sm"/>
            <a:tailEnd type="none" w="sm" len="sm"/>
          </a:ln>
        </p:spPr>
        <p:txBody>
          <a:bodyPr spcFirstLastPara="1" wrap="square" lIns="121900" tIns="121900" rIns="121900" bIns="121900" anchor="t" anchorCtr="0">
            <a:noAutofit/>
          </a:bodyPr>
          <a:lstStyle/>
          <a:p>
            <a:pPr marL="0" lvl="0" indent="0" rtl="0">
              <a:spcBef>
                <a:spcPts val="0"/>
              </a:spcBef>
              <a:spcAft>
                <a:spcPts val="1600"/>
              </a:spcAft>
              <a:buNone/>
            </a:pPr>
            <a:r>
              <a:rPr lang="en-US" sz="2400"/>
              <a:t>Factom servers collect Merkle roots of Entry Blocks and package them into a Directory Block. Ten successive Directory Blocks are hashed via a Merkle tree, and the Merkle root is recorded into the Bitcoin blockchain.</a:t>
            </a:r>
            <a:endParaRPr sz="2400"/>
          </a:p>
        </p:txBody>
      </p:sp>
      <p:pic>
        <p:nvPicPr>
          <p:cNvPr id="231" name="Shape 231"/>
          <p:cNvPicPr preferRelativeResize="0"/>
          <p:nvPr/>
        </p:nvPicPr>
        <p:blipFill>
          <a:blip r:embed="rId1"/>
          <a:stretch>
            <a:fillRect/>
          </a:stretch>
        </p:blipFill>
        <p:spPr>
          <a:xfrm>
            <a:off x="6232525" y="721995"/>
            <a:ext cx="5769610" cy="5829300"/>
          </a:xfrm>
          <a:prstGeom prst="rect">
            <a:avLst/>
          </a:prstGeom>
          <a:noFill/>
          <a:ln>
            <a:noFill/>
          </a:ln>
        </p:spPr>
      </p:pic>
      <p:sp>
        <p:nvSpPr>
          <p:cNvPr id="1" name="Date Placeholder 0"/>
          <p:cNvSpPr>
            <a:spLocks noGrp="1"/>
          </p:cNvSpPr>
          <p:nvPr>
            <p:ph type="dt" sz="half" idx="10"/>
          </p:nvPr>
        </p:nvSpPr>
        <p:spPr/>
        <p:txBody>
          <a:bodyPr/>
          <a:p>
            <a:fld id="{FDE934FF-F4E1-47C5-9CA5-30A81DDE2BE4}" type="datetime1">
              <a:rPr lang="en-US" smtClean="0"/>
            </a:fld>
            <a:endParaRPr lang="en-US" smtClean="0"/>
          </a:p>
        </p:txBody>
      </p:sp>
      <p:sp>
        <p:nvSpPr>
          <p:cNvPr id="2" name="Slide Number Placeholder 1"/>
          <p:cNvSpPr>
            <a:spLocks noGrp="1"/>
          </p:cNvSpPr>
          <p:nvPr>
            <p:ph type="sldNum" sz="quarter" idx="12"/>
          </p:nvPr>
        </p:nvSpPr>
        <p:spPr/>
        <p:txBody>
          <a:bodyPr/>
          <a:p>
            <a:fld id="{B3561BA9-CDCF-4958-B8AB-66F3BF063E13}" type="slidenum">
              <a:rPr lang="en-US" smtClean="0"/>
            </a:fld>
            <a:endParaRPr lang="en-US"/>
          </a:p>
        </p:txBody>
      </p:sp>
      <p:sp>
        <p:nvSpPr>
          <p:cNvPr id="3" name="Footer Placeholder 2"/>
          <p:cNvSpPr>
            <a:spLocks noGrp="1"/>
          </p:cNvSpPr>
          <p:nvPr>
            <p:ph type="ftr" sz="quarter" idx="11"/>
          </p:nvPr>
        </p:nvSpPr>
        <p:spPr/>
        <p:txBody>
          <a:bodyPr/>
          <a:p>
            <a:r>
              <a:rPr lang="en-US"/>
              <a:t>Ho Chi Minh University of Technology</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Design Goals</a:t>
            </a:r>
            <a:endParaRPr lang="x-none" altLang="en-US"/>
          </a:p>
        </p:txBody>
      </p:sp>
      <p:sp>
        <p:nvSpPr>
          <p:cNvPr id="3" name="Content Placeholder 2"/>
          <p:cNvSpPr>
            <a:spLocks noGrp="1"/>
          </p:cNvSpPr>
          <p:nvPr>
            <p:ph idx="1"/>
          </p:nvPr>
        </p:nvSpPr>
        <p:spPr>
          <a:xfrm>
            <a:off x="303530" y="873760"/>
            <a:ext cx="11522710" cy="5721985"/>
          </a:xfrm>
        </p:spPr>
        <p:txBody>
          <a:bodyPr/>
          <a:p>
            <a:r>
              <a:rPr lang="x-none" altLang="en-US" sz="1800">
                <a:solidFill>
                  <a:srgbClr val="002060"/>
                </a:solidFill>
                <a:sym typeface="+mn-ea"/>
              </a:rPr>
              <a:t>1. Speed (tốc độ, thời gian confirmation)</a:t>
            </a:r>
            <a:endParaRPr lang="x-none" altLang="en-US" sz="1800">
              <a:solidFill>
                <a:srgbClr val="002060"/>
              </a:solidFill>
              <a:sym typeface="+mn-ea"/>
            </a:endParaRPr>
          </a:p>
          <a:p>
            <a:pPr lvl="1"/>
            <a:r>
              <a:rPr lang="x-none" altLang="en-US" sz="1800">
                <a:sym typeface="+mn-ea"/>
              </a:rPr>
              <a:t>Dựa trên thiết kế phi tập trung, luật đồng thuận proof-of-work, những yêu cầu về độ khó được điều chỉnh để duy trì thời gian </a:t>
            </a:r>
            <a:r>
              <a:rPr lang="x-none" altLang="en-US" sz="1800">
                <a:solidFill>
                  <a:srgbClr val="002060"/>
                </a:solidFill>
                <a:sym typeface="+mn-ea"/>
              </a:rPr>
              <a:t>xác nhận trong 10 phút</a:t>
            </a:r>
            <a:r>
              <a:rPr lang="x-none" altLang="en-US" sz="1800">
                <a:sym typeface="+mn-ea"/>
              </a:rPr>
              <a:t>. Đối với các ứng dụng yêu cầu độ bảo mật cao, càng yêu cầu nhiều comfirmation. Phổ biến là ở mức </a:t>
            </a:r>
            <a:r>
              <a:rPr lang="x-none" altLang="en-US" sz="1800">
                <a:solidFill>
                  <a:srgbClr val="002060"/>
                </a:solidFill>
                <a:sym typeface="+mn-ea"/>
              </a:rPr>
              <a:t>6 confirmation</a:t>
            </a:r>
            <a:r>
              <a:rPr lang="x-none" altLang="en-US" sz="1800">
                <a:sym typeface="+mn-ea"/>
              </a:rPr>
              <a:t>, dẫn đến thời gian</a:t>
            </a:r>
            <a:r>
              <a:rPr lang="x-none" altLang="en-US" sz="1800">
                <a:solidFill>
                  <a:srgbClr val="002060"/>
                </a:solidFill>
                <a:sym typeface="+mn-ea"/>
              </a:rPr>
              <a:t> gần 1 tiếng</a:t>
            </a:r>
            <a:r>
              <a:rPr lang="x-none" altLang="en-US" sz="1800">
                <a:sym typeface="+mn-ea"/>
              </a:rPr>
              <a:t> chờ đợi.</a:t>
            </a:r>
            <a:endParaRPr lang="x-none" altLang="en-US" sz="1800">
              <a:sym typeface="+mn-ea"/>
            </a:endParaRPr>
          </a:p>
          <a:p>
            <a:r>
              <a:rPr lang="x-none" altLang="en-US" sz="1800">
                <a:solidFill>
                  <a:srgbClr val="002060"/>
                </a:solidFill>
              </a:rPr>
              <a:t>2. Cost (chi phí)</a:t>
            </a:r>
            <a:endParaRPr lang="x-none" altLang="en-US" sz="1800">
              <a:solidFill>
                <a:srgbClr val="002060"/>
              </a:solidFill>
            </a:endParaRPr>
          </a:p>
          <a:p>
            <a:pPr lvl="1"/>
            <a:r>
              <a:rPr lang="x-none" altLang="en-US" sz="1800"/>
              <a:t>Một transaction mặc định khoảng 0.01 mBTC mà giá của Bitcoin biến động liên tục. Ngoài ra còn các yếu tố khác ràng buộc như kích thước của block, ảnh hướng đến chi phí của transaction.</a:t>
            </a:r>
            <a:endParaRPr lang="x-none" altLang="en-US" sz="1800"/>
          </a:p>
          <a:p>
            <a:r>
              <a:rPr lang="x-none" altLang="en-US" sz="1800">
                <a:solidFill>
                  <a:srgbClr val="002060"/>
                </a:solidFill>
              </a:rPr>
              <a:t>3. Bloat (giới hạn kích thước block) </a:t>
            </a:r>
            <a:endParaRPr lang="x-none" altLang="en-US" sz="1800">
              <a:solidFill>
                <a:srgbClr val="002060"/>
              </a:solidFill>
            </a:endParaRPr>
          </a:p>
          <a:p>
            <a:pPr lvl="1"/>
            <a:r>
              <a:rPr lang="x-none" altLang="en-US" sz="1800"/>
              <a:t>Bitcoin giới hạn </a:t>
            </a:r>
            <a:r>
              <a:rPr lang="x-none" altLang="en-US" sz="1800">
                <a:solidFill>
                  <a:srgbClr val="002060"/>
                </a:solidFill>
              </a:rPr>
              <a:t>1MB/block</a:t>
            </a:r>
            <a:r>
              <a:rPr lang="x-none" altLang="en-US" sz="1800"/>
              <a:t>, </a:t>
            </a:r>
            <a:r>
              <a:rPr lang="x-none" altLang="en-US" sz="1800">
                <a:solidFill>
                  <a:srgbClr val="002060"/>
                </a:solidFill>
              </a:rPr>
              <a:t>băng thông </a:t>
            </a:r>
            <a:r>
              <a:rPr lang="x-none" altLang="en-US" sz="1800"/>
              <a:t>các giao dịch bị giới hạn ở mức </a:t>
            </a:r>
            <a:r>
              <a:rPr lang="x-none" altLang="en-US" sz="1800">
                <a:solidFill>
                  <a:srgbClr val="002060"/>
                </a:solidFill>
              </a:rPr>
              <a:t>7 tx/s. </a:t>
            </a:r>
            <a:r>
              <a:rPr lang="x-none" altLang="en-US" sz="1800"/>
              <a:t>Bất kỳ ứng dụng nào muốn viết hoặc lưu trữ thông tin sử dụng blockchain đều mắc phải vấn đề </a:t>
            </a:r>
            <a:r>
              <a:rPr lang="x-none" altLang="en-US" sz="1800">
                <a:solidFill>
                  <a:srgbClr val="002060"/>
                </a:solidFill>
              </a:rPr>
              <a:t>traffic</a:t>
            </a:r>
            <a:r>
              <a:rPr lang="x-none" altLang="en-US" sz="1800"/>
              <a:t>. Vấn đề này dẫn đến yêu cầu tăng kích thước của block.</a:t>
            </a:r>
            <a:endParaRPr lang="x-none" altLang="en-US" sz="1800"/>
          </a:p>
        </p:txBody>
      </p:sp>
      <p:sp>
        <p:nvSpPr>
          <p:cNvPr id="4" name="Date Placeholder 3"/>
          <p:cNvSpPr>
            <a:spLocks noGrp="1"/>
          </p:cNvSpPr>
          <p:nvPr>
            <p:ph type="dt" sz="half" idx="10"/>
          </p:nvPr>
        </p:nvSpPr>
        <p:spPr/>
        <p:txBody>
          <a:bodyPr/>
          <a:p>
            <a:fld id="{FDE934FF-F4E1-47C5-9CA5-30A81DDE2BE4}" type="datetime1">
              <a:rPr lang="en-US" smtClean="0"/>
            </a:fld>
            <a:endParaRPr lang="en-US" smtClean="0"/>
          </a:p>
        </p:txBody>
      </p:sp>
      <p:sp>
        <p:nvSpPr>
          <p:cNvPr id="5" name="Footer Placeholder 4"/>
          <p:cNvSpPr>
            <a:spLocks noGrp="1"/>
          </p:cNvSpPr>
          <p:nvPr>
            <p:ph type="ftr" sz="quarter" idx="11"/>
          </p:nvPr>
        </p:nvSpPr>
        <p:spPr/>
        <p:txBody>
          <a:bodyPr/>
          <a:p>
            <a:r>
              <a:rPr lang="en-US"/>
              <a:t>Ho Chi Minh University of Technology</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236" name="Shape 236"/>
          <p:cNvSpPr txBox="1"/>
          <p:nvPr>
            <p:ph type="title"/>
          </p:nvPr>
        </p:nvSpPr>
        <p:spPr>
          <a:xfrm>
            <a:off x="304165" y="117475"/>
            <a:ext cx="11461750" cy="79502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x-none" altLang="en-US"/>
              <a:t>References</a:t>
            </a:r>
            <a:endParaRPr lang="x-none" altLang="en-US"/>
          </a:p>
          <a:p>
            <a:pPr marL="0" lvl="0" indent="0" algn="ctr" rtl="0">
              <a:spcBef>
                <a:spcPts val="0"/>
              </a:spcBef>
              <a:spcAft>
                <a:spcPts val="0"/>
              </a:spcAft>
              <a:buNone/>
            </a:pPr>
          </a:p>
        </p:txBody>
      </p:sp>
      <p:sp>
        <p:nvSpPr>
          <p:cNvPr id="237" name="Shape 237"/>
          <p:cNvSpPr txBox="1"/>
          <p:nvPr>
            <p:ph idx="1"/>
          </p:nvPr>
        </p:nvSpPr>
        <p:spPr>
          <a:xfrm>
            <a:off x="290195" y="1120775"/>
            <a:ext cx="11522710" cy="4921885"/>
          </a:xfrm>
          <a:prstGeom prst="rect">
            <a:avLst/>
          </a:prstGeom>
          <a:ln w="9525" cap="flat" cmpd="sng">
            <a:solidFill>
              <a:srgbClr val="FFFF00"/>
            </a:solidFill>
            <a:prstDash val="solid"/>
            <a:round/>
            <a:headEnd type="none" w="sm" len="sm"/>
            <a:tailEnd type="none" w="sm" len="sm"/>
          </a:ln>
        </p:spPr>
        <p:txBody>
          <a:bodyPr spcFirstLastPara="1" wrap="square" lIns="121900" tIns="121900" rIns="121900" bIns="121900" anchor="t" anchorCtr="0">
            <a:noAutofit/>
          </a:bodyPr>
          <a:lstStyle/>
          <a:p>
            <a:pPr marL="457200" lvl="0" indent="-342900" rtl="0">
              <a:spcBef>
                <a:spcPts val="0"/>
              </a:spcBef>
              <a:spcAft>
                <a:spcPts val="0"/>
              </a:spcAft>
              <a:buSzPts val="1800"/>
              <a:buChar char="●"/>
            </a:pPr>
            <a:r>
              <a:rPr lang="en-US" sz="2400"/>
              <a:t>Factom_Whitepaper</a:t>
            </a:r>
            <a:endParaRPr sz="2400"/>
          </a:p>
          <a:p>
            <a:pPr marL="457200" lvl="0" indent="0" rtl="0">
              <a:spcBef>
                <a:spcPts val="1600"/>
              </a:spcBef>
              <a:spcAft>
                <a:spcPts val="0"/>
              </a:spcAft>
              <a:buNone/>
            </a:pPr>
            <a:r>
              <a:rPr lang="en-US" sz="2400"/>
              <a:t>https://www.factom.com/devs/docs/guide/factom-white-paper-1-0</a:t>
            </a:r>
            <a:endParaRPr sz="2400"/>
          </a:p>
          <a:p>
            <a:pPr marL="457200" lvl="0" indent="-342900" rtl="0">
              <a:spcBef>
                <a:spcPts val="1600"/>
              </a:spcBef>
              <a:spcAft>
                <a:spcPts val="0"/>
              </a:spcAft>
              <a:buSzPts val="1800"/>
              <a:buChar char="●"/>
            </a:pPr>
            <a:r>
              <a:rPr lang="en-US" sz="2400"/>
              <a:t>Factom_University</a:t>
            </a:r>
            <a:endParaRPr sz="2400"/>
          </a:p>
          <a:p>
            <a:pPr marL="0" lvl="0" indent="457200" rtl="0">
              <a:spcBef>
                <a:spcPts val="1600"/>
              </a:spcBef>
              <a:spcAft>
                <a:spcPts val="1600"/>
              </a:spcAft>
              <a:buNone/>
            </a:pPr>
            <a:r>
              <a:rPr lang="en-US" sz="2400"/>
              <a:t>https://www.factom.com/university/tracks</a:t>
            </a:r>
            <a:endParaRPr sz="2400"/>
          </a:p>
        </p:txBody>
      </p:sp>
      <p:sp>
        <p:nvSpPr>
          <p:cNvPr id="1" name="Date Placeholder 0"/>
          <p:cNvSpPr>
            <a:spLocks noGrp="1"/>
          </p:cNvSpPr>
          <p:nvPr>
            <p:ph type="dt" sz="half" idx="10"/>
          </p:nvPr>
        </p:nvSpPr>
        <p:spPr/>
        <p:txBody>
          <a:bodyPr/>
          <a:p>
            <a:fld id="{FDE934FF-F4E1-47C5-9CA5-30A81DDE2BE4}" type="datetime1">
              <a:rPr lang="en-US" smtClean="0"/>
            </a:fld>
            <a:endParaRPr lang="en-US" smtClean="0"/>
          </a:p>
        </p:txBody>
      </p:sp>
      <p:sp>
        <p:nvSpPr>
          <p:cNvPr id="2" name="Slide Number Placeholder 1"/>
          <p:cNvSpPr>
            <a:spLocks noGrp="1"/>
          </p:cNvSpPr>
          <p:nvPr>
            <p:ph type="sldNum" sz="quarter" idx="12"/>
          </p:nvPr>
        </p:nvSpPr>
        <p:spPr/>
        <p:txBody>
          <a:bodyPr/>
          <a:p>
            <a:fld id="{B3561BA9-CDCF-4958-B8AB-66F3BF063E13}" type="slidenum">
              <a:rPr lang="en-US" smtClean="0"/>
            </a:fld>
            <a:endParaRPr lang="en-US"/>
          </a:p>
        </p:txBody>
      </p:sp>
      <p:sp>
        <p:nvSpPr>
          <p:cNvPr id="3" name="Footer Placeholder 2"/>
          <p:cNvSpPr>
            <a:spLocks noGrp="1"/>
          </p:cNvSpPr>
          <p:nvPr>
            <p:ph type="ftr" sz="quarter" idx="11"/>
          </p:nvPr>
        </p:nvSpPr>
        <p:spPr/>
        <p:txBody>
          <a:bodyPr/>
          <a:p>
            <a:r>
              <a:rPr lang="en-US"/>
              <a:t>Ho Chi Minh University of Technology</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ym typeface="+mn-ea"/>
              </a:rPr>
              <a:t>Design Goals</a:t>
            </a:r>
            <a:endParaRPr lang="x-none" altLang="en-US">
              <a:sym typeface="+mn-ea"/>
            </a:endParaRPr>
          </a:p>
        </p:txBody>
      </p:sp>
      <p:sp>
        <p:nvSpPr>
          <p:cNvPr id="3" name="Content Placeholder 2"/>
          <p:cNvSpPr>
            <a:spLocks noGrp="1"/>
          </p:cNvSpPr>
          <p:nvPr>
            <p:ph idx="1"/>
          </p:nvPr>
        </p:nvSpPr>
        <p:spPr/>
        <p:txBody>
          <a:bodyPr/>
          <a:p>
            <a:r>
              <a:rPr lang="x-none" altLang="en-US"/>
              <a:t>Factom là giao thức được thiết kế để giải quyết ba vấn đề trên.</a:t>
            </a:r>
            <a:endParaRPr lang="x-none" altLang="en-US"/>
          </a:p>
          <a:p>
            <a:r>
              <a:rPr lang="x-none" altLang="en-US"/>
              <a:t>Factom tạo ra một giao thức cho các ứng dụng, cung cấp những chức năng và đặc tính bên ngoài các giao dịch về tiền tệ.</a:t>
            </a:r>
            <a:endParaRPr lang="x-none" altLang="en-US"/>
          </a:p>
          <a:p>
            <a:r>
              <a:rPr lang="x-none" altLang="en-US"/>
              <a:t>Factom xây dựng một nền tảng tiêu chuẩn, hiệu quả và an toàn để các ứng dụng chạy nhanh hơn, rẻ hơn và không bị giới hạn kích thước.</a:t>
            </a:r>
            <a:endParaRPr lang="x-none" altLang="en-US"/>
          </a:p>
        </p:txBody>
      </p:sp>
      <p:sp>
        <p:nvSpPr>
          <p:cNvPr id="4" name="Date Placeholder 3"/>
          <p:cNvSpPr>
            <a:spLocks noGrp="1"/>
          </p:cNvSpPr>
          <p:nvPr>
            <p:ph type="dt" sz="half" idx="10"/>
          </p:nvPr>
        </p:nvSpPr>
        <p:spPr/>
        <p:txBody>
          <a:bodyPr/>
          <a:p>
            <a:fld id="{FDE934FF-F4E1-47C5-9CA5-30A81DDE2BE4}" type="datetime1">
              <a:rPr lang="en-US" smtClean="0"/>
            </a:fld>
            <a:endParaRPr lang="en-US" smtClean="0"/>
          </a:p>
        </p:txBody>
      </p:sp>
      <p:sp>
        <p:nvSpPr>
          <p:cNvPr id="5" name="Footer Placeholder 4"/>
          <p:cNvSpPr>
            <a:spLocks noGrp="1"/>
          </p:cNvSpPr>
          <p:nvPr>
            <p:ph type="ftr" sz="quarter" idx="11"/>
          </p:nvPr>
        </p:nvSpPr>
        <p:spPr/>
        <p:txBody>
          <a:bodyPr/>
          <a:p>
            <a:r>
              <a:rPr lang="en-US"/>
              <a:t>Ho Chi Minh University of Technology</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The Factom Ecosystem</a:t>
            </a:r>
            <a:endParaRPr lang="x-none" altLang="en-US"/>
          </a:p>
        </p:txBody>
      </p:sp>
      <p:sp>
        <p:nvSpPr>
          <p:cNvPr id="3" name="Content Placeholder 2"/>
          <p:cNvSpPr>
            <a:spLocks noGrp="1"/>
          </p:cNvSpPr>
          <p:nvPr>
            <p:ph idx="1"/>
          </p:nvPr>
        </p:nvSpPr>
        <p:spPr/>
        <p:txBody>
          <a:bodyPr/>
          <a:p>
            <a:r>
              <a:rPr lang="x-none" altLang="en-US"/>
              <a:t>1. Người sở hữu ứng dụng, mua Entry Credits bằng Factoids.</a:t>
            </a:r>
            <a:endParaRPr lang="x-none" altLang="en-US"/>
          </a:p>
          <a:p>
            <a:r>
              <a:rPr lang="x-none" altLang="en-US"/>
              <a:t>2. Ứng dụng ghi nhận một Entry</a:t>
            </a:r>
            <a:endParaRPr lang="x-none" altLang="en-US"/>
          </a:p>
          <a:p>
            <a:r>
              <a:rPr lang="x-none" altLang="en-US"/>
              <a:t>3. Các servers của Factom tạo các Entry Blocks và Directory Blocks.</a:t>
            </a:r>
            <a:endParaRPr lang="x-none" altLang="en-US"/>
          </a:p>
          <a:p>
            <a:r>
              <a:rPr lang="x-none" altLang="en-US"/>
              <a:t>4. Factom lưu giá trị hash của Directory Block vào blockchain.</a:t>
            </a:r>
            <a:endParaRPr lang="x-none" altLang="en-US"/>
          </a:p>
        </p:txBody>
      </p:sp>
      <p:sp>
        <p:nvSpPr>
          <p:cNvPr id="4" name="Date Placeholder 3"/>
          <p:cNvSpPr>
            <a:spLocks noGrp="1"/>
          </p:cNvSpPr>
          <p:nvPr>
            <p:ph type="dt" sz="half" idx="10"/>
          </p:nvPr>
        </p:nvSpPr>
        <p:spPr/>
        <p:txBody>
          <a:bodyPr/>
          <a:p>
            <a:fld id="{FDE934FF-F4E1-47C5-9CA5-30A81DDE2BE4}" type="datetime1">
              <a:rPr lang="en-US" smtClean="0"/>
            </a:fld>
            <a:endParaRPr lang="en-US" smtClean="0"/>
          </a:p>
        </p:txBody>
      </p:sp>
      <p:sp>
        <p:nvSpPr>
          <p:cNvPr id="5" name="Footer Placeholder 4"/>
          <p:cNvSpPr>
            <a:spLocks noGrp="1"/>
          </p:cNvSpPr>
          <p:nvPr>
            <p:ph type="ftr" sz="quarter" idx="11"/>
          </p:nvPr>
        </p:nvSpPr>
        <p:spPr/>
        <p:txBody>
          <a:bodyPr/>
          <a:p>
            <a:r>
              <a:rPr lang="en-US"/>
              <a:t>Ho Chi Minh University of Technology</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Security and Proofs</a:t>
            </a:r>
            <a:endParaRPr lang="x-none" altLang="en-US"/>
          </a:p>
        </p:txBody>
      </p:sp>
      <p:sp>
        <p:nvSpPr>
          <p:cNvPr id="3" name="Content Placeholder 2"/>
          <p:cNvSpPr>
            <a:spLocks noGrp="1"/>
          </p:cNvSpPr>
          <p:nvPr>
            <p:ph idx="1"/>
          </p:nvPr>
        </p:nvSpPr>
        <p:spPr/>
        <p:txBody>
          <a:bodyPr/>
          <a:p>
            <a:r>
              <a:rPr lang="en-US"/>
              <a:t>Factom mở rộng bộ tính năng của Bitcoin để </a:t>
            </a:r>
            <a:r>
              <a:rPr lang="en-US">
                <a:solidFill>
                  <a:srgbClr val="002060"/>
                </a:solidFill>
              </a:rPr>
              <a:t>ghi lại các sự kiện ngoài việc chuyển tiền</a:t>
            </a:r>
            <a:r>
              <a:rPr lang="en-US"/>
              <a:t>.</a:t>
            </a:r>
            <a:endParaRPr lang="en-US"/>
          </a:p>
          <a:p>
            <a:r>
              <a:rPr lang="en-US"/>
              <a:t>Factom </a:t>
            </a:r>
            <a:r>
              <a:rPr lang="en-US">
                <a:solidFill>
                  <a:srgbClr val="002060"/>
                </a:solidFill>
              </a:rPr>
              <a:t>có ​​một </a:t>
            </a:r>
            <a:r>
              <a:rPr lang="x-none" altLang="en-US">
                <a:solidFill>
                  <a:srgbClr val="002060"/>
                </a:solidFill>
              </a:rPr>
              <a:t>tập luật (</a:t>
            </a:r>
            <a:r>
              <a:rPr lang="en-US">
                <a:solidFill>
                  <a:srgbClr val="002060"/>
                </a:solidFill>
              </a:rPr>
              <a:t>ruleset</a:t>
            </a:r>
            <a:r>
              <a:rPr lang="x-none" altLang="en-US">
                <a:solidFill>
                  <a:srgbClr val="002060"/>
                </a:solidFill>
              </a:rPr>
              <a:t>)</a:t>
            </a:r>
            <a:r>
              <a:rPr lang="en-US">
                <a:solidFill>
                  <a:srgbClr val="002060"/>
                </a:solidFill>
              </a:rPr>
              <a:t> tối thiểu</a:t>
            </a:r>
            <a:r>
              <a:rPr lang="en-US"/>
              <a:t> để thêm </a:t>
            </a:r>
            <a:r>
              <a:rPr lang="x-none" altLang="en-US"/>
              <a:t>các </a:t>
            </a:r>
            <a:r>
              <a:rPr lang="en-US"/>
              <a:t>Entries </a:t>
            </a:r>
            <a:r>
              <a:rPr lang="x-none" altLang="en-US"/>
              <a:t>một cách </a:t>
            </a:r>
            <a:r>
              <a:rPr lang="en-US"/>
              <a:t>vĩnh viễn. </a:t>
            </a:r>
            <a:endParaRPr lang="en-US"/>
          </a:p>
          <a:p>
            <a:r>
              <a:rPr lang="en-US"/>
              <a:t>Factom đẩy hầu hết các </a:t>
            </a:r>
            <a:r>
              <a:rPr lang="en-US">
                <a:solidFill>
                  <a:srgbClr val="002060"/>
                </a:solidFill>
              </a:rPr>
              <a:t>nhiệm vụ xác nhận</a:t>
            </a:r>
            <a:r>
              <a:rPr lang="en-US"/>
              <a:t> dữ liệu </a:t>
            </a:r>
            <a:r>
              <a:rPr lang="x-none" altLang="en-US"/>
              <a:t>về </a:t>
            </a:r>
            <a:r>
              <a:rPr lang="en-US"/>
              <a:t>phía </a:t>
            </a:r>
            <a:r>
              <a:rPr lang="en-US">
                <a:solidFill>
                  <a:srgbClr val="002060"/>
                </a:solidFill>
              </a:rPr>
              <a:t>máy khách</a:t>
            </a:r>
            <a:r>
              <a:rPr lang="en-US"/>
              <a:t> </a:t>
            </a:r>
            <a:r>
              <a:rPr lang="x-none" altLang="en-US"/>
              <a:t>(client)</a:t>
            </a:r>
            <a:r>
              <a:rPr lang="en-US"/>
              <a:t>. </a:t>
            </a:r>
            <a:endParaRPr lang="en-US"/>
          </a:p>
          <a:p>
            <a:r>
              <a:rPr lang="x-none" altLang="en-US"/>
              <a:t>Việc xác thực duy nhất mà </a:t>
            </a:r>
            <a:r>
              <a:rPr lang="x-none" altLang="en-US">
                <a:solidFill>
                  <a:srgbClr val="002060"/>
                </a:solidFill>
              </a:rPr>
              <a:t>Factom tập trung vào</a:t>
            </a:r>
            <a:r>
              <a:rPr lang="x-none" altLang="en-US"/>
              <a:t> là giao thức để </a:t>
            </a:r>
            <a:r>
              <a:rPr lang="x-none" altLang="en-US">
                <a:solidFill>
                  <a:srgbClr val="002060"/>
                </a:solidFill>
              </a:rPr>
              <a:t>giao dịch các Factoids</a:t>
            </a:r>
            <a:r>
              <a:rPr lang="x-none" altLang="en-US"/>
              <a:t>; </a:t>
            </a:r>
            <a:r>
              <a:rPr lang="x-none" altLang="en-US">
                <a:solidFill>
                  <a:srgbClr val="002060"/>
                </a:solidFill>
              </a:rPr>
              <a:t>chuyển đổi </a:t>
            </a:r>
            <a:r>
              <a:rPr lang="x-none" altLang="en-US"/>
              <a:t>Factoids (FCT) thành các Entry Credits (ECs); và bảo đảm các Entries được chi trả đúng và được ghi nhận.</a:t>
            </a:r>
            <a:endParaRPr lang="x-none" altLang="en-US"/>
          </a:p>
          <a:p>
            <a:r>
              <a:rPr lang="x-none" altLang="en-US"/>
              <a:t>Factom có vài tập luật liên quan đến các ưu đãi token cho việc vận hành mạng lưới và cho sự nhất quán nội bộ, nhưng nó không thể kiểm tra được tính xác thực của các lệnh được ghi nhận trong các chuỗi của các người dùng.</a:t>
            </a:r>
            <a:endParaRPr lang="x-none" altLang="en-US"/>
          </a:p>
        </p:txBody>
      </p:sp>
      <p:sp>
        <p:nvSpPr>
          <p:cNvPr id="4" name="Date Placeholder 3"/>
          <p:cNvSpPr>
            <a:spLocks noGrp="1"/>
          </p:cNvSpPr>
          <p:nvPr>
            <p:ph type="dt" sz="half" idx="10"/>
          </p:nvPr>
        </p:nvSpPr>
        <p:spPr/>
        <p:txBody>
          <a:bodyPr/>
          <a:p>
            <a:fld id="{FDE934FF-F4E1-47C5-9CA5-30A81DDE2BE4}" type="datetime1">
              <a:rPr lang="en-US" smtClean="0"/>
            </a:fld>
            <a:endParaRPr lang="en-US" smtClean="0"/>
          </a:p>
        </p:txBody>
      </p:sp>
      <p:sp>
        <p:nvSpPr>
          <p:cNvPr id="5" name="Footer Placeholder 4"/>
          <p:cNvSpPr>
            <a:spLocks noGrp="1"/>
          </p:cNvSpPr>
          <p:nvPr>
            <p:ph type="ftr" sz="quarter" idx="11"/>
          </p:nvPr>
        </p:nvSpPr>
        <p:spPr/>
        <p:txBody>
          <a:bodyPr/>
          <a:p>
            <a:r>
              <a:rPr lang="en-US"/>
              <a:t>Ho Chi Minh University of Technology</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How Factom Servers and Auditing Server Validate Entries</a:t>
            </a:r>
            <a:endParaRPr lang="x-none" altLang="en-US"/>
          </a:p>
        </p:txBody>
      </p:sp>
      <p:sp>
        <p:nvSpPr>
          <p:cNvPr id="3" name="Content Placeholder 2"/>
          <p:cNvSpPr>
            <a:spLocks noGrp="1"/>
          </p:cNvSpPr>
          <p:nvPr>
            <p:ph idx="1"/>
          </p:nvPr>
        </p:nvSpPr>
        <p:spPr/>
        <p:txBody>
          <a:bodyPr/>
          <a:p>
            <a:r>
              <a:rPr lang="x-none" altLang="en-US" sz="1800"/>
              <a:t>Các miners trong Bitcoin thực hiện 2 tác vụ:</a:t>
            </a:r>
            <a:endParaRPr lang="x-none" altLang="en-US" sz="1800"/>
          </a:p>
          <a:p>
            <a:pPr lvl="1"/>
            <a:r>
              <a:rPr lang="x-none" altLang="en-US" sz="1800">
                <a:sym typeface="+mn-ea"/>
              </a:rPr>
              <a:t>Ghi nhận các entries vào thứ tự cuối cùng</a:t>
            </a:r>
            <a:endParaRPr lang="x-none" altLang="en-US" sz="1800"/>
          </a:p>
          <a:p>
            <a:pPr lvl="1"/>
            <a:r>
              <a:rPr lang="x-none" altLang="en-US" sz="1800">
                <a:sym typeface="+mn-ea"/>
              </a:rPr>
              <a:t>Kiểm tra tính xác thực của các entries</a:t>
            </a:r>
            <a:endParaRPr lang="x-none" altLang="en-US" sz="1800"/>
          </a:p>
          <a:p>
            <a:r>
              <a:rPr lang="x-none" altLang="en-US" sz="1800">
                <a:sym typeface="+mn-ea"/>
              </a:rPr>
              <a:t>Factom tách 2 nhiệm vụ trên của các miners trong Bitcoin như sau:</a:t>
            </a:r>
            <a:endParaRPr lang="x-none" altLang="en-US" sz="1800">
              <a:sym typeface="+mn-ea"/>
            </a:endParaRPr>
          </a:p>
          <a:p>
            <a:pPr lvl="1"/>
            <a:r>
              <a:rPr lang="x-none" altLang="en-US" sz="1800">
                <a:sym typeface="+mn-ea"/>
              </a:rPr>
              <a:t>Factom Servers </a:t>
            </a:r>
            <a:r>
              <a:rPr lang="x-none" altLang="en-US" sz="1800">
                <a:solidFill>
                  <a:srgbClr val="002060"/>
                </a:solidFill>
                <a:sym typeface="+mn-ea"/>
              </a:rPr>
              <a:t>nhận các Entries</a:t>
            </a:r>
            <a:r>
              <a:rPr lang="x-none" altLang="en-US" sz="1800">
                <a:sym typeface="+mn-ea"/>
              </a:rPr>
              <a:t> và </a:t>
            </a:r>
            <a:r>
              <a:rPr lang="x-none" altLang="en-US" sz="1800">
                <a:solidFill>
                  <a:srgbClr val="002060"/>
                </a:solidFill>
                <a:sym typeface="+mn-ea"/>
              </a:rPr>
              <a:t>thêm chúng vào các blocks v</a:t>
            </a:r>
            <a:r>
              <a:rPr lang="x-none" altLang="en-US" sz="1800">
                <a:sym typeface="+mn-ea"/>
              </a:rPr>
              <a:t>à </a:t>
            </a:r>
            <a:r>
              <a:rPr lang="x-none" altLang="en-US" sz="1800">
                <a:solidFill>
                  <a:srgbClr val="002060"/>
                </a:solidFill>
                <a:sym typeface="+mn-ea"/>
              </a:rPr>
              <a:t>sắp xếp lại thứ tự.</a:t>
            </a:r>
            <a:r>
              <a:rPr lang="x-none" altLang="en-US" sz="1800">
                <a:sym typeface="+mn-ea"/>
              </a:rPr>
              <a:t> Sau </a:t>
            </a:r>
            <a:r>
              <a:rPr lang="x-none" altLang="en-US" sz="1800">
                <a:solidFill>
                  <a:srgbClr val="002060"/>
                </a:solidFill>
                <a:sym typeface="+mn-ea"/>
              </a:rPr>
              <a:t>10 phút</a:t>
            </a:r>
            <a:r>
              <a:rPr lang="x-none" altLang="en-US" sz="1800">
                <a:sym typeface="+mn-ea"/>
              </a:rPr>
              <a:t>, thứ tự của các entries đã được làm cho không thể đảo ngược bằng cách chèn vào blockchain của bitcoin. Factom thực hiện bằng cách tạo ra giá trị hash của dữ liệu được thu thập qua hơn 10 phút, sau đó ghi giá trị hash vào blockchain.</a:t>
            </a:r>
            <a:endParaRPr lang="x-none" altLang="en-US" sz="1800">
              <a:sym typeface="+mn-ea"/>
            </a:endParaRPr>
          </a:p>
          <a:p>
            <a:pPr lvl="1"/>
            <a:r>
              <a:rPr lang="x-none" altLang="en-US" sz="1800">
                <a:sym typeface="+mn-ea"/>
              </a:rPr>
              <a:t>Việc kiểm tra các entries là quá trình tách biệt, có thể thực hiện mà không cần sự tin tưởng. Việc kiểm tra là rất quan trọng, bởi vì Factom không thể xác thực các entries trước khi chúng được chèn vào tập dữ liệu của Factom.</a:t>
            </a:r>
            <a:endParaRPr lang="x-none" altLang="en-US" sz="1800">
              <a:sym typeface="+mn-ea"/>
            </a:endParaRPr>
          </a:p>
          <a:p>
            <a:pPr lvl="1"/>
            <a:endParaRPr lang="x-none" altLang="en-US" sz="1800"/>
          </a:p>
          <a:p>
            <a:pPr marL="457200" lvl="1" indent="0">
              <a:buNone/>
            </a:pPr>
            <a:endParaRPr lang="x-none" altLang="en-US" sz="1800"/>
          </a:p>
        </p:txBody>
      </p:sp>
      <p:sp>
        <p:nvSpPr>
          <p:cNvPr id="4" name="Date Placeholder 3"/>
          <p:cNvSpPr>
            <a:spLocks noGrp="1"/>
          </p:cNvSpPr>
          <p:nvPr>
            <p:ph type="dt" sz="half" idx="10"/>
          </p:nvPr>
        </p:nvSpPr>
        <p:spPr/>
        <p:txBody>
          <a:bodyPr/>
          <a:p>
            <a:fld id="{FDE934FF-F4E1-47C5-9CA5-30A81DDE2BE4}" type="datetime1">
              <a:rPr lang="en-US" smtClean="0"/>
            </a:fld>
            <a:endParaRPr lang="en-US" smtClean="0"/>
          </a:p>
        </p:txBody>
      </p:sp>
      <p:sp>
        <p:nvSpPr>
          <p:cNvPr id="5" name="Footer Placeholder 4"/>
          <p:cNvSpPr>
            <a:spLocks noGrp="1"/>
          </p:cNvSpPr>
          <p:nvPr>
            <p:ph type="ftr" sz="quarter" idx="11"/>
          </p:nvPr>
        </p:nvSpPr>
        <p:spPr/>
        <p:txBody>
          <a:bodyPr/>
          <a:p>
            <a:r>
              <a:rPr lang="en-US"/>
              <a:t>Ho Chi Minh University of Technology</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sym typeface="+mn-ea"/>
              </a:rPr>
              <a:t>How Factom Servers and Auditing Server Validate Entries</a:t>
            </a:r>
            <a:endParaRPr lang="en-US"/>
          </a:p>
        </p:txBody>
      </p:sp>
      <p:sp>
        <p:nvSpPr>
          <p:cNvPr id="3" name="Content Placeholder 2"/>
          <p:cNvSpPr>
            <a:spLocks noGrp="1"/>
          </p:cNvSpPr>
          <p:nvPr>
            <p:ph idx="1"/>
          </p:nvPr>
        </p:nvSpPr>
        <p:spPr/>
        <p:txBody>
          <a:bodyPr/>
          <a:p>
            <a:r>
              <a:rPr lang="x-none" altLang="en-US"/>
              <a:t>Với việc kiểm tra dựa trên niềm tin, client có thể tin tưởng vào auditor có thẩm quyền mà họ đã chọn. Sau khi một entry vào  hệ thống, một auditor sẽ kiểm tra liệu entry đó có valid không. Các auditors sẽ submit entry đã được gán chữ ký số của riêng họ. Chữ ký sẽ chứng minh được Entry đã vượt qua tất cả các sự kiểm tra được xem là cần thiết. Các yêu cầu kiểm tra trên thực tế có thể là một phần của chuỗi Factom.</a:t>
            </a:r>
            <a:endParaRPr lang="x-none" altLang="en-US"/>
          </a:p>
          <a:p>
            <a:endParaRPr lang="x-none" altLang="en-US"/>
          </a:p>
          <a:p>
            <a:r>
              <a:rPr lang="x-none" altLang="en-US"/>
              <a:t>Kiểm tra không dựa trên niềm tin sẽ tương tự như Bitcoin.</a:t>
            </a:r>
            <a:endParaRPr lang="x-none" altLang="en-US"/>
          </a:p>
        </p:txBody>
      </p:sp>
      <p:sp>
        <p:nvSpPr>
          <p:cNvPr id="4" name="Date Placeholder 3"/>
          <p:cNvSpPr>
            <a:spLocks noGrp="1"/>
          </p:cNvSpPr>
          <p:nvPr>
            <p:ph type="dt" sz="half" idx="10"/>
          </p:nvPr>
        </p:nvSpPr>
        <p:spPr/>
        <p:txBody>
          <a:bodyPr/>
          <a:p>
            <a:fld id="{FDE934FF-F4E1-47C5-9CA5-30A81DDE2BE4}" type="datetime1">
              <a:rPr lang="en-US" smtClean="0"/>
            </a:fld>
            <a:endParaRPr lang="en-US" smtClean="0"/>
          </a:p>
        </p:txBody>
      </p:sp>
      <p:sp>
        <p:nvSpPr>
          <p:cNvPr id="5" name="Footer Placeholder 4"/>
          <p:cNvSpPr>
            <a:spLocks noGrp="1"/>
          </p:cNvSpPr>
          <p:nvPr>
            <p:ph type="ftr" sz="quarter" idx="11"/>
          </p:nvPr>
        </p:nvSpPr>
        <p:spPr/>
        <p:txBody>
          <a:bodyPr/>
          <a:p>
            <a:r>
              <a:rPr lang="en-US"/>
              <a:t>Ho Chi Minh University of Technology</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Factom Federated Servers Manage Chains</a:t>
            </a:r>
            <a:endParaRPr lang="en-US"/>
          </a:p>
        </p:txBody>
      </p:sp>
      <p:sp>
        <p:nvSpPr>
          <p:cNvPr id="3" name="Content Placeholder 2"/>
          <p:cNvSpPr>
            <a:spLocks noGrp="1"/>
          </p:cNvSpPr>
          <p:nvPr>
            <p:ph idx="1"/>
          </p:nvPr>
        </p:nvSpPr>
        <p:spPr/>
        <p:txBody>
          <a:bodyPr/>
          <a:p>
            <a:r>
              <a:rPr lang="x-none" altLang="en-US"/>
              <a:t>Factom là một phương thức decentralized cho việc thu thập dữ liệu (collect), đóng gói dữ liệu (package) và bảo vệ dữ liệu (secure) trên hệ thống blockchain của Bitcoin.</a:t>
            </a:r>
            <a:endParaRPr lang="x-none" altLang="en-US"/>
          </a:p>
          <a:p>
            <a:r>
              <a:rPr lang="x-none" altLang="en-US"/>
              <a:t>Factom hoàn thành công việc này bằng một mạng lưới (network) với các máy chủ liên mạng (Federated Server). Những máy chủ này luân phiên thay đổi trách nhiệm của nhau trong hệ thống, đảm bảo 2 tính chất sau:</a:t>
            </a:r>
            <a:endParaRPr lang="x-none" altLang="en-US"/>
          </a:p>
          <a:p>
            <a:pPr lvl="1"/>
            <a:r>
              <a:rPr lang="x-none" altLang="en-US"/>
              <a:t>Không máy chủ nào điều khiển toàn hệ thống, chỉ một phần của hệ thống.</a:t>
            </a:r>
            <a:endParaRPr lang="x-none" altLang="en-US"/>
          </a:p>
          <a:p>
            <a:pPr lvl="1"/>
            <a:r>
              <a:rPr lang="x-none" altLang="en-US"/>
              <a:t>Không máy chủ nào duy trì điều khiển một phần của hệ thống, trách nhiệm cho mỗi phần của hệ thống là xoay vòng giữa các máy chủ theo mỗi phút.</a:t>
            </a:r>
            <a:endParaRPr lang="x-none" altLang="en-US"/>
          </a:p>
        </p:txBody>
      </p:sp>
      <p:sp>
        <p:nvSpPr>
          <p:cNvPr id="4" name="Date Placeholder 3"/>
          <p:cNvSpPr>
            <a:spLocks noGrp="1"/>
          </p:cNvSpPr>
          <p:nvPr>
            <p:ph type="dt" sz="half" idx="10"/>
          </p:nvPr>
        </p:nvSpPr>
        <p:spPr/>
        <p:txBody>
          <a:bodyPr/>
          <a:p>
            <a:fld id="{FDE934FF-F4E1-47C5-9CA5-30A81DDE2BE4}" type="datetime1">
              <a:rPr lang="en-US" smtClean="0"/>
            </a:fld>
            <a:endParaRPr lang="en-US" smtClean="0"/>
          </a:p>
        </p:txBody>
      </p:sp>
      <p:sp>
        <p:nvSpPr>
          <p:cNvPr id="5" name="Footer Placeholder 4"/>
          <p:cNvSpPr>
            <a:spLocks noGrp="1"/>
          </p:cNvSpPr>
          <p:nvPr>
            <p:ph type="ftr" sz="quarter" idx="11"/>
          </p:nvPr>
        </p:nvSpPr>
        <p:spPr/>
        <p:txBody>
          <a:bodyPr/>
          <a:p>
            <a:r>
              <a:rPr lang="en-US"/>
              <a:t>Ho Chi Minh University of Technology</a:t>
            </a:r>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SimSun"/>
        <a:cs typeface=""/>
      </a:majorFont>
      <a:minorFont>
        <a:latin typeface="Arial"/>
        <a:ea typeface="SimSun"/>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12342</Words>
  <Application>Kingsoft Office WPP</Application>
  <PresentationFormat>Widescreen</PresentationFormat>
  <Paragraphs>428</Paragraphs>
  <Slides>30</Slides>
  <Notes>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Default Design</vt:lpstr>
      <vt:lpstr>   </vt:lpstr>
      <vt:lpstr>Design Goals</vt:lpstr>
      <vt:lpstr>Design Goals</vt:lpstr>
      <vt:lpstr>Design Goals</vt:lpstr>
      <vt:lpstr>The Factom Ecosystem</vt:lpstr>
      <vt:lpstr>Security and Proofs</vt:lpstr>
      <vt:lpstr>How Factom Servers and Auditing Server Validate Entries</vt:lpstr>
      <vt:lpstr>How Factom Servers and Auditing Server Validate Entries</vt:lpstr>
      <vt:lpstr>How Factom Federated Servers Manage Chains</vt:lpstr>
      <vt:lpstr>How Factom Federated Servers Manage Chains</vt:lpstr>
      <vt:lpstr>How Factom Federated Servers Manage Chains</vt:lpstr>
      <vt:lpstr>How Factom Federated Servers Manage Chains</vt:lpstr>
      <vt:lpstr>Ranking - Federated Server</vt:lpstr>
      <vt:lpstr>Heartbeat - Nhịp tim</vt:lpstr>
      <vt:lpstr>II. Factom System Overview</vt:lpstr>
      <vt:lpstr>II. Factom System Overview</vt:lpstr>
      <vt:lpstr>II. Factom System Overview</vt:lpstr>
      <vt:lpstr>II. Factom System Overview</vt:lpstr>
      <vt:lpstr>II. Factom System Overview</vt:lpstr>
      <vt:lpstr>II. Factom System Overview</vt:lpstr>
      <vt:lpstr>II. Factom System Overview</vt:lpstr>
      <vt:lpstr>II. Factom System Overview</vt:lpstr>
      <vt:lpstr>II. Factom System Overview</vt:lpstr>
      <vt:lpstr>II. Factom System Overview</vt:lpstr>
      <vt:lpstr>II. Factom System Overview</vt:lpstr>
      <vt:lpstr>II. Factom System Overview</vt:lpstr>
      <vt:lpstr>II. Factom System Overview</vt:lpstr>
      <vt:lpstr>II. Factom System Overview</vt:lpstr>
      <vt:lpstr>II. Factom System Overview</vt:lpstr>
      <vt:lpstr>III. 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Factom</dc:title>
  <dc:creator>huynhsamha</dc:creator>
  <cp:lastModifiedBy>huynhsamha</cp:lastModifiedBy>
  <cp:revision>208</cp:revision>
  <dcterms:created xsi:type="dcterms:W3CDTF">2018-05-24T00:27:36Z</dcterms:created>
  <dcterms:modified xsi:type="dcterms:W3CDTF">2018-05-24T00:27:36Z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