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43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01900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BasketAI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Bryan Ku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1/23/17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Description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 This projects aims to develop an drone controlled by an AI to record and follow the flow of a basketball game. 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 Ability to predict and follow a specific player by number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 Provide a way for teams to review games from a higher angle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User’s Point of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Ability to choose focus of camera by simple web or mobile application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Able to input each team’s player number and information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Maybe have a option to show live video feed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and Technologies Description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OpenCV</a:t>
            </a:r>
            <a:r>
              <a:rPr lang="en-US" dirty="0" smtClean="0"/>
              <a:t> (Open Computer Vision)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Supports: Java, C++, Python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Maybe use raspberry pi for </a:t>
            </a:r>
            <a:r>
              <a:rPr lang="en-US" dirty="0" smtClean="0"/>
              <a:t>controller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Sublime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	Development Schedule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Week 1 – 5: Research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Get </a:t>
            </a:r>
            <a:r>
              <a:rPr lang="en-US" sz="1400" dirty="0" smtClean="0"/>
              <a:t>access to a </a:t>
            </a:r>
            <a:r>
              <a:rPr lang="en-US" sz="1400" dirty="0" smtClean="0"/>
              <a:t>drone</a:t>
            </a:r>
          </a:p>
          <a:p>
            <a:r>
              <a:rPr lang="en-US" sz="1400" dirty="0" smtClean="0"/>
              <a:t>Week 5 – 10: Development ~ Alpha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 </a:t>
            </a:r>
            <a:r>
              <a:rPr lang="en-US" sz="1400" dirty="0" smtClean="0"/>
              <a:t>Set up live feedback from </a:t>
            </a:r>
            <a:r>
              <a:rPr lang="en-US" sz="1400" dirty="0" smtClean="0"/>
              <a:t>drone</a:t>
            </a:r>
          </a:p>
          <a:p>
            <a:pPr marL="285750" lvl="1" indent="-285750">
              <a:buFont typeface="Arial"/>
              <a:buChar char="•"/>
            </a:pPr>
            <a:r>
              <a:rPr lang="en-US" dirty="0" smtClean="0"/>
              <a:t>Start </a:t>
            </a:r>
            <a:r>
              <a:rPr lang="en-US" dirty="0" smtClean="0"/>
              <a:t>programming algorithms to follow </a:t>
            </a:r>
            <a:r>
              <a:rPr lang="en-US" dirty="0" smtClean="0"/>
              <a:t>players</a:t>
            </a:r>
          </a:p>
          <a:p>
            <a:pPr lvl="1"/>
            <a:r>
              <a:rPr lang="en-US" dirty="0" smtClean="0"/>
              <a:t>Week 10 – 15: MVP </a:t>
            </a:r>
          </a:p>
          <a:p>
            <a:pPr marL="285750" lvl="1" indent="-285750">
              <a:buFont typeface="Arial"/>
              <a:buChar char="•"/>
            </a:pPr>
            <a:r>
              <a:rPr lang="en-US" dirty="0" smtClean="0"/>
              <a:t>Have working beta </a:t>
            </a:r>
            <a:endParaRPr lang="en-US" dirty="0" smtClean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657350"/>
            <a:ext cx="5715000" cy="2667000"/>
          </a:xfrm>
        </p:spPr>
        <p:txBody>
          <a:bodyPr/>
          <a:lstStyle/>
          <a:p>
            <a:r>
              <a:rPr lang="en-US" sz="8000" dirty="0" smtClean="0"/>
              <a:t>Questions?</a:t>
            </a:r>
            <a:endParaRPr lang="en-US" sz="8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166</Words>
  <Application>Microsoft Macintosh PowerPoint</Application>
  <PresentationFormat>On-screen Show (16:9)</PresentationFormat>
  <Paragraphs>25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slate</vt:lpstr>
      <vt:lpstr>BasketAI</vt:lpstr>
      <vt:lpstr>Project Description</vt:lpstr>
      <vt:lpstr>User’s Point of View</vt:lpstr>
      <vt:lpstr>Operations and Technologies Description</vt:lpstr>
      <vt:lpstr>Preliminary  Development Schedule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BasketAI</dc:title>
  <dc:creator>Bryan</dc:creator>
  <cp:lastModifiedBy>Raj Rao</cp:lastModifiedBy>
  <cp:revision>7</cp:revision>
  <dcterms:modified xsi:type="dcterms:W3CDTF">2017-01-24T01:52:11Z</dcterms:modified>
</cp:coreProperties>
</file>