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Oswald" charset="0"/>
      <p:regular r:id="rId9"/>
      <p:bold r:id="rId10"/>
    </p:embeddedFont>
    <p:embeddedFont>
      <p:font typeface="Average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1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BasketAI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By: Bryan Ku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1/23/17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Description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smtClean="0"/>
              <a:t> This projects aims to develop an drone controlled by an AI to record and follow the flow of a basketball game. </a:t>
            </a:r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Ability to predict and follow a specific player by number</a:t>
            </a:r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Provide a way for teams to review games from a higher angle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User’s Point of 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Ability to choose focus of camera by simple web or mobile application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Able to input each team’s player number and information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Maybe have a option to show live video feed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and Technologies Description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OpenCV</a:t>
            </a:r>
            <a:r>
              <a:rPr lang="en-US" dirty="0" smtClean="0"/>
              <a:t> (Open Computer Vision)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Supports: Java, C++, Python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Maybe </a:t>
            </a:r>
            <a:r>
              <a:rPr lang="en-US" dirty="0" smtClean="0"/>
              <a:t>use raspberry </a:t>
            </a:r>
            <a:r>
              <a:rPr lang="en-US" dirty="0" smtClean="0"/>
              <a:t>pi for controller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	</a:t>
            </a:r>
            <a:r>
              <a:rPr lang="en-US" dirty="0" smtClean="0"/>
              <a:t>D</a:t>
            </a:r>
            <a:r>
              <a:rPr lang="en-US" dirty="0" smtClean="0"/>
              <a:t>evelopment Schedule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Get access to a drone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Set up live feedback from drone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Possible live image recognition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657350"/>
            <a:ext cx="5181600" cy="2667000"/>
          </a:xfrm>
        </p:spPr>
        <p:txBody>
          <a:bodyPr/>
          <a:lstStyle/>
          <a:p>
            <a:r>
              <a:rPr lang="en-US" sz="8000" dirty="0" smtClean="0"/>
              <a:t>Questions?</a:t>
            </a:r>
            <a:endParaRPr lang="en-US" sz="8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139</Words>
  <Application>Microsoft Office PowerPoint</Application>
  <PresentationFormat>On-screen Show (16:9)</PresentationFormat>
  <Paragraphs>20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Oswald</vt:lpstr>
      <vt:lpstr>Average</vt:lpstr>
      <vt:lpstr>slate</vt:lpstr>
      <vt:lpstr>BasketAI</vt:lpstr>
      <vt:lpstr>Project Description</vt:lpstr>
      <vt:lpstr>User’s Point of View</vt:lpstr>
      <vt:lpstr>Operations and Technologies Description</vt:lpstr>
      <vt:lpstr>Preliminary  Development Schedule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BasketAI</dc:title>
  <dc:creator>Bryan</dc:creator>
  <cp:lastModifiedBy>Bryan</cp:lastModifiedBy>
  <cp:revision>3</cp:revision>
  <dcterms:modified xsi:type="dcterms:W3CDTF">2017-01-24T00:06:01Z</dcterms:modified>
</cp:coreProperties>
</file>