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9F559-1DBF-4E11-92B6-77A5FA71FDB8}" v="30" dt="2022-03-29T11:55:52.771"/>
    <p1510:client id="{965E708B-B2DD-65D5-DA08-EA314CF00109}" v="713" dt="2022-03-29T13:27:20.663"/>
    <p1510:client id="{C299FFF1-AF59-0F2C-E1CB-5D16C58DCAC4}" v="2" dt="2022-03-29T11:57:26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5C79-5EFC-77E1-8E0B-9CB2099A1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Interpolacja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ABE37-7944-02BD-2553-41881B093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Bartosz Kucharz</a:t>
            </a:r>
          </a:p>
        </p:txBody>
      </p:sp>
    </p:spTree>
    <p:extLst>
      <p:ext uri="{BB962C8B-B14F-4D97-AF65-F5344CB8AC3E}">
        <p14:creationId xmlns:p14="http://schemas.microsoft.com/office/powerpoint/2010/main" val="409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6688-1C35-A82E-F358-B5D97669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Funkcja</a:t>
            </a:r>
            <a:r>
              <a:rPr lang="en-US"/>
              <a:t> do </a:t>
            </a:r>
            <a:r>
              <a:rPr lang="en-US" err="1"/>
              <a:t>analizy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C0A00B-84D0-F30C-0CCC-CD7AD0C7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04" y="1817765"/>
            <a:ext cx="4320160" cy="40432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AB9FB56-9FDA-0FA2-FB34-D319FC3A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42" y="1546875"/>
            <a:ext cx="3794567" cy="938098"/>
          </a:xfrm>
          <a:prstGeom prst="rect">
            <a:avLst/>
          </a:prstGeom>
        </p:spPr>
      </p:pic>
      <p:pic>
        <p:nvPicPr>
          <p:cNvPr id="16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4F0981DA-6902-8AA9-C2B8-AA66659C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86094" y="2652532"/>
            <a:ext cx="4965123" cy="3581400"/>
          </a:xfrm>
        </p:spPr>
      </p:pic>
    </p:spTree>
    <p:extLst>
      <p:ext uri="{BB962C8B-B14F-4D97-AF65-F5344CB8AC3E}">
        <p14:creationId xmlns:p14="http://schemas.microsoft.com/office/powerpoint/2010/main" val="16695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86E8-B772-2EB0-FBE8-860AAC83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01" y="155294"/>
            <a:ext cx="9601200" cy="92645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dirty="0" err="1"/>
              <a:t>Dokładność</a:t>
            </a:r>
            <a:r>
              <a:rPr lang="en-US" sz="3200" dirty="0"/>
              <a:t> </a:t>
            </a:r>
            <a:r>
              <a:rPr lang="en-US" sz="3200" dirty="0" err="1"/>
              <a:t>interpolacji</a:t>
            </a:r>
            <a:r>
              <a:rPr lang="en-US" sz="3200" dirty="0"/>
              <a:t> ze </a:t>
            </a:r>
            <a:r>
              <a:rPr lang="en-US" sz="3200" dirty="0" err="1"/>
              <a:t>względu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sposób</a:t>
            </a:r>
            <a:r>
              <a:rPr lang="en-US" sz="3200" dirty="0"/>
              <a:t> </a:t>
            </a:r>
            <a:r>
              <a:rPr lang="en-US" sz="3200" dirty="0" err="1"/>
              <a:t>interpolacji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dobór</a:t>
            </a:r>
            <a:r>
              <a:rPr lang="en-US" sz="3200" dirty="0"/>
              <a:t> </a:t>
            </a:r>
            <a:r>
              <a:rPr lang="en-US" sz="3200" dirty="0" err="1"/>
              <a:t>węzłów</a:t>
            </a:r>
            <a:endParaRPr lang="en-US" sz="3200" dirty="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C1437A7-5BC9-67D6-91B8-6EAF4462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142" y="1282862"/>
            <a:ext cx="10720216" cy="5259728"/>
          </a:xfrm>
        </p:spPr>
      </p:pic>
    </p:spTree>
    <p:extLst>
      <p:ext uri="{BB962C8B-B14F-4D97-AF65-F5344CB8AC3E}">
        <p14:creationId xmlns:p14="http://schemas.microsoft.com/office/powerpoint/2010/main" val="42133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F7DC-180B-DB89-8874-3FB96248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07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Interpolacja</a:t>
            </a:r>
            <a:r>
              <a:rPr lang="en-US" dirty="0"/>
              <a:t> </a:t>
            </a:r>
            <a:r>
              <a:rPr lang="en-US" dirty="0" err="1"/>
              <a:t>Newtona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15 </a:t>
            </a:r>
            <a:r>
              <a:rPr lang="en-US" dirty="0" err="1"/>
              <a:t>węzłów</a:t>
            </a:r>
            <a:r>
              <a:rPr lang="en-US" dirty="0"/>
              <a:t>:</a:t>
            </a:r>
            <a:endParaRPr lang="en-US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406D25B-DEEC-A8A4-03A3-DE057599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1" y="1808109"/>
            <a:ext cx="4855579" cy="3237051"/>
          </a:xfrm>
          <a:prstGeom prst="rect">
            <a:avLst/>
          </a:prstGeom>
        </p:spPr>
      </p:pic>
      <p:pic>
        <p:nvPicPr>
          <p:cNvPr id="18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A0E417DD-8E76-B9DC-8458-E1DAA6C5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25" y="1810474"/>
            <a:ext cx="4903807" cy="32466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138970-F9B1-8A14-16FC-F880FF48A329}"/>
              </a:ext>
            </a:extLst>
          </p:cNvPr>
          <p:cNvSpPr txBox="1"/>
          <p:nvPr/>
        </p:nvSpPr>
        <p:spPr>
          <a:xfrm>
            <a:off x="2486628" y="48690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węzły</a:t>
            </a:r>
            <a:r>
              <a:rPr lang="en-US" dirty="0"/>
              <a:t> </a:t>
            </a:r>
            <a:r>
              <a:rPr lang="en-US" dirty="0" err="1"/>
              <a:t>Czebyszewa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1D4F-ACA3-AE2B-7ADB-1DB1E64404A3}"/>
              </a:ext>
            </a:extLst>
          </p:cNvPr>
          <p:cNvSpPr txBox="1"/>
          <p:nvPr/>
        </p:nvSpPr>
        <p:spPr>
          <a:xfrm>
            <a:off x="7733817" y="48208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węzły</a:t>
            </a:r>
            <a:r>
              <a:rPr lang="en-US" dirty="0"/>
              <a:t> </a:t>
            </a:r>
            <a:r>
              <a:rPr lang="en-US" dirty="0" err="1"/>
              <a:t>równoodległe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A5F3-4EAC-7950-E084-B11DF4CF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34" y="232458"/>
            <a:ext cx="9591555" cy="10904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Efekt</a:t>
            </a:r>
            <a:r>
              <a:rPr lang="en-US" dirty="0"/>
              <a:t> </a:t>
            </a:r>
            <a:r>
              <a:rPr lang="en-US" dirty="0" err="1"/>
              <a:t>Runge'go</a:t>
            </a:r>
            <a:br>
              <a:rPr lang="en-US" dirty="0"/>
            </a:br>
            <a:r>
              <a:rPr lang="en-US" sz="3200" dirty="0" err="1"/>
              <a:t>Interpolacja</a:t>
            </a:r>
            <a:r>
              <a:rPr lang="en-US" sz="3200" dirty="0"/>
              <a:t> </a:t>
            </a:r>
            <a:r>
              <a:rPr lang="en-US" sz="3200" dirty="0" err="1"/>
              <a:t>Newtona</a:t>
            </a:r>
            <a:endParaRPr lang="en-US" dirty="0" err="1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1F52AC-0536-778C-78E6-734E9602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85" y="1909431"/>
            <a:ext cx="2860876" cy="1904036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CEB5528-F3A2-9FD1-C4DF-42A1B963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57" y="4173637"/>
            <a:ext cx="2743200" cy="1828800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669B883-68D3-BBC8-186D-D58B259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564" y="4192929"/>
            <a:ext cx="2743200" cy="1828800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1926E7-C642-8D70-E785-873CDFCD3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248" y="4260449"/>
            <a:ext cx="2743200" cy="1828800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C91F3E-8646-4285-E10E-282902733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906929"/>
            <a:ext cx="2743200" cy="1828800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DA4C02B-B63F-FAAC-C9CC-B2734F239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273" y="1849056"/>
            <a:ext cx="27432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0EECE-C618-D115-9C33-4CF8F44F8383}"/>
              </a:ext>
            </a:extLst>
          </p:cNvPr>
          <p:cNvSpPr txBox="1"/>
          <p:nvPr/>
        </p:nvSpPr>
        <p:spPr>
          <a:xfrm>
            <a:off x="1184476" y="36248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7 </a:t>
            </a:r>
            <a:r>
              <a:rPr lang="en-US" dirty="0" err="1"/>
              <a:t>węzłów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05EA7-0542-75F3-B75F-582963138710}"/>
              </a:ext>
            </a:extLst>
          </p:cNvPr>
          <p:cNvSpPr txBox="1"/>
          <p:nvPr/>
        </p:nvSpPr>
        <p:spPr>
          <a:xfrm>
            <a:off x="4724400" y="36730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8 węzłów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89804C15-A097-A184-9333-9C40FF84E58F}"/>
              </a:ext>
            </a:extLst>
          </p:cNvPr>
          <p:cNvSpPr txBox="1"/>
          <p:nvPr/>
        </p:nvSpPr>
        <p:spPr>
          <a:xfrm>
            <a:off x="8592274" y="357657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9 węzłów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9804C15-A097-A184-9333-9C40FF84E58F}"/>
              </a:ext>
            </a:extLst>
          </p:cNvPr>
          <p:cNvSpPr txBox="1"/>
          <p:nvPr/>
        </p:nvSpPr>
        <p:spPr>
          <a:xfrm>
            <a:off x="1115149" y="601509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10 węzłów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9804C15-A097-A184-9333-9C40FF84E58F}"/>
              </a:ext>
            </a:extLst>
          </p:cNvPr>
          <p:cNvSpPr txBox="1"/>
          <p:nvPr/>
        </p:nvSpPr>
        <p:spPr>
          <a:xfrm>
            <a:off x="4797948" y="6013288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 węzłów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89804C15-A097-A184-9333-9C40FF84E58F}"/>
              </a:ext>
            </a:extLst>
          </p:cNvPr>
          <p:cNvSpPr txBox="1"/>
          <p:nvPr/>
        </p:nvSpPr>
        <p:spPr>
          <a:xfrm>
            <a:off x="8750823" y="6011479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20węzłów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FC2BC-5FF3-6502-D204-51A13CE77DBC}"/>
              </a:ext>
            </a:extLst>
          </p:cNvPr>
          <p:cNvSpPr txBox="1"/>
          <p:nvPr/>
        </p:nvSpPr>
        <p:spPr>
          <a:xfrm>
            <a:off x="5108414" y="13852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Węzły</a:t>
            </a:r>
            <a:r>
              <a:rPr lang="en-US" dirty="0"/>
              <a:t> </a:t>
            </a:r>
            <a:r>
              <a:rPr lang="en-US" dirty="0" err="1"/>
              <a:t>równoodległe</a:t>
            </a:r>
          </a:p>
        </p:txBody>
      </p:sp>
    </p:spTree>
    <p:extLst>
      <p:ext uri="{BB962C8B-B14F-4D97-AF65-F5344CB8AC3E}">
        <p14:creationId xmlns:p14="http://schemas.microsoft.com/office/powerpoint/2010/main" val="35267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1FFD2D2-D97C-866D-34B6-3117F0E1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82" y="1885227"/>
            <a:ext cx="2928395" cy="195226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C5FD18-C12B-A110-0BD6-A7D5E230189E}"/>
              </a:ext>
            </a:extLst>
          </p:cNvPr>
          <p:cNvSpPr txBox="1">
            <a:spLocks/>
          </p:cNvSpPr>
          <p:nvPr/>
        </p:nvSpPr>
        <p:spPr>
          <a:xfrm>
            <a:off x="1188334" y="232458"/>
            <a:ext cx="9591555" cy="1090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Efekt</a:t>
            </a:r>
            <a:r>
              <a:rPr lang="en-US" dirty="0"/>
              <a:t> </a:t>
            </a:r>
            <a:r>
              <a:rPr lang="en-US" dirty="0" err="1"/>
              <a:t>Runge'go</a:t>
            </a:r>
            <a:br>
              <a:rPr lang="en-US" dirty="0"/>
            </a:br>
            <a:r>
              <a:rPr lang="en-US" sz="3200" dirty="0" err="1"/>
              <a:t>Interpolacja</a:t>
            </a:r>
            <a:r>
              <a:rPr lang="en-US" sz="3200" dirty="0"/>
              <a:t> </a:t>
            </a:r>
            <a:r>
              <a:rPr lang="en-US" sz="3200" dirty="0" err="1"/>
              <a:t>Newtona</a:t>
            </a: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3F0D-8325-BF87-9E35-E570CA24F410}"/>
              </a:ext>
            </a:extLst>
          </p:cNvPr>
          <p:cNvSpPr txBox="1"/>
          <p:nvPr/>
        </p:nvSpPr>
        <p:spPr>
          <a:xfrm>
            <a:off x="4801565" y="1319514"/>
            <a:ext cx="3582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Porównanie</a:t>
            </a:r>
            <a:r>
              <a:rPr lang="en-US" dirty="0"/>
              <a:t> z </a:t>
            </a:r>
            <a:r>
              <a:rPr lang="en-US" dirty="0" err="1"/>
              <a:t>węzłami</a:t>
            </a:r>
            <a:r>
              <a:rPr lang="en-US" dirty="0"/>
              <a:t> </a:t>
            </a:r>
            <a:r>
              <a:rPr lang="en-US" dirty="0" err="1"/>
              <a:t>Czebyszewa</a:t>
            </a: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CF3EC74-7015-877B-1A23-B6A130E6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6" y="1868347"/>
            <a:ext cx="3003630" cy="2002420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4D0E9CE-81B5-C5ED-A178-626C4A955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311" y="1935867"/>
            <a:ext cx="2743200" cy="1828800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88C33F6-FA3A-678A-4872-3729E933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122" y="4289385"/>
            <a:ext cx="2743200" cy="1828800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FA58F91-5CFD-C31B-CBB2-DBC441822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438" y="4289385"/>
            <a:ext cx="2743200" cy="1828800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19A8446-C2BE-7AFF-358E-A9C0DEFC1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2043" y="4288657"/>
            <a:ext cx="27432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681200-7461-4468-4A22-EF001635BFDE}"/>
              </a:ext>
            </a:extLst>
          </p:cNvPr>
          <p:cNvSpPr txBox="1"/>
          <p:nvPr/>
        </p:nvSpPr>
        <p:spPr>
          <a:xfrm>
            <a:off x="1184476" y="36248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7 </a:t>
            </a:r>
            <a:r>
              <a:rPr lang="en-US" dirty="0" err="1"/>
              <a:t>węzłów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A5CCF-7B1C-DB48-A677-74E745C0D699}"/>
              </a:ext>
            </a:extLst>
          </p:cNvPr>
          <p:cNvSpPr txBox="1"/>
          <p:nvPr/>
        </p:nvSpPr>
        <p:spPr>
          <a:xfrm>
            <a:off x="4724400" y="36730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8 węzłów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8DEF4-87E5-D684-3A60-A31A0DB789C7}"/>
              </a:ext>
            </a:extLst>
          </p:cNvPr>
          <p:cNvSpPr txBox="1"/>
          <p:nvPr/>
        </p:nvSpPr>
        <p:spPr>
          <a:xfrm>
            <a:off x="8679084" y="357657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9 węzłów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2DAF4-E0A7-0BBC-CCCE-0E93E017B932}"/>
              </a:ext>
            </a:extLst>
          </p:cNvPr>
          <p:cNvSpPr txBox="1"/>
          <p:nvPr/>
        </p:nvSpPr>
        <p:spPr>
          <a:xfrm>
            <a:off x="1115149" y="601509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10 węzłów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8AF5-841D-FF3C-AAED-E6B814B2669F}"/>
              </a:ext>
            </a:extLst>
          </p:cNvPr>
          <p:cNvSpPr txBox="1"/>
          <p:nvPr/>
        </p:nvSpPr>
        <p:spPr>
          <a:xfrm>
            <a:off x="4797948" y="6013288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 węzłów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225D4-F6E5-7E30-D557-5735E14502CB}"/>
              </a:ext>
            </a:extLst>
          </p:cNvPr>
          <p:cNvSpPr txBox="1"/>
          <p:nvPr/>
        </p:nvSpPr>
        <p:spPr>
          <a:xfrm>
            <a:off x="8750823" y="6011479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20węzłów</a:t>
            </a:r>
          </a:p>
        </p:txBody>
      </p:sp>
    </p:spTree>
    <p:extLst>
      <p:ext uri="{BB962C8B-B14F-4D97-AF65-F5344CB8AC3E}">
        <p14:creationId xmlns:p14="http://schemas.microsoft.com/office/powerpoint/2010/main" val="40376112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Interpolacja</vt:lpstr>
      <vt:lpstr>Funkcja do analizy</vt:lpstr>
      <vt:lpstr>Dokładność interpolacji ze względu na sposób interpolacji i dobór węzłów</vt:lpstr>
      <vt:lpstr>Interpolacja Newtona dla 15 węzłów:</vt:lpstr>
      <vt:lpstr>Efekt Runge'go Interpolacja Newtona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151</cp:revision>
  <dcterms:created xsi:type="dcterms:W3CDTF">2022-03-29T11:53:44Z</dcterms:created>
  <dcterms:modified xsi:type="dcterms:W3CDTF">2022-03-29T13:28:11Z</dcterms:modified>
</cp:coreProperties>
</file>