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Tenorite"/>
              </a:rPr>
              <a:t>Click to move the slide</a:t>
            </a:r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60CAD363-4CC4-445F-922B-CE45E9165F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B85630D-BB10-4A06-8171-42295910223A}" type="slidenum">
              <a:rPr b="0" lang="pl-P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2027F1D-3BBC-427B-A4B0-F8D8B3CC7ACF}" type="slidenum">
              <a:rPr b="0" lang="pl-P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6DCD749-76AB-4E41-8664-0C9305D81DD7}" type="slidenum">
              <a:rPr b="0" lang="pl-P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EA34688-FF41-4651-9BEF-44369DA5F2AC}" type="slidenum">
              <a:rPr b="0" lang="pl-P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22360" y="26604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870624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75944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59652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2236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775944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959652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922360" y="2423880"/>
            <a:ext cx="5432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920200" y="1152720"/>
            <a:ext cx="5431680" cy="39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22360" y="2423880"/>
            <a:ext cx="5432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70624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922360" y="26604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870624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775944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959652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92236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775944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959652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922360" y="2423880"/>
            <a:ext cx="54327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920200" y="1152720"/>
            <a:ext cx="5431680" cy="39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870624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922360" y="26604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70624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775944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9596520" y="24696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92236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775944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9596520" y="2660400"/>
            <a:ext cx="17492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20200" y="1152720"/>
            <a:ext cx="5431680" cy="39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706240" y="26604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8706240" y="2469600"/>
            <a:ext cx="265104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22360" y="2660400"/>
            <a:ext cx="5432760" cy="1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360" cy="112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3600" spc="148" strike="noStrike" cap="all">
                <a:solidFill>
                  <a:srgbClr val="404040"/>
                </a:solidFill>
                <a:latin typeface="Calibri"/>
              </a:rPr>
              <a:t>KLIKNIJ, ABY EDYTOWAĆ STYL WZORCA TYTUŁU</a:t>
            </a:r>
            <a:endParaRPr b="0" lang="pl-PL" sz="36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" name="Grafika 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pl-PL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5488920" y="0"/>
            <a:ext cx="6702840" cy="68576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33440" y="1020600"/>
            <a:ext cx="317160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KLIKNIJ, ABY EDYTOWAĆ STYL WZORCA TYTUŁU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33440" y="2924280"/>
            <a:ext cx="3171600" cy="251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Kliknij, aby edytować style wzorców tekstu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Drugi poziom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  <a:p>
            <a:pPr marL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Trzeci poziom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  <a:p>
            <a:pPr marL="13716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Czwarty poziom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  <a:p>
            <a:pPr marL="18288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Piąty poziom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333440" y="6356520"/>
            <a:ext cx="984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rgbClr val="8b8b8b"/>
                </a:solidFill>
                <a:latin typeface="Calibri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2669760" y="6356520"/>
            <a:ext cx="248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rgbClr val="8b8b8b"/>
                </a:solidFill>
                <a:latin typeface="Calibri"/>
              </a:rPr>
              <a:t>Prezentacja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208B701-CC2A-4218-BDEB-493A75EF3541}" type="slidenum">
              <a:rPr b="0" lang="pl-PL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rafika 6" descr=""/>
          <p:cNvPicPr/>
          <p:nvPr/>
        </p:nvPicPr>
        <p:blipFill>
          <a:blip r:embed="rId2"/>
          <a:stretch/>
        </p:blipFill>
        <p:spPr>
          <a:xfrm>
            <a:off x="0" y="0"/>
            <a:ext cx="5581440" cy="68576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K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L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I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K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N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I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J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,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 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A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B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Y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 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E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D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Y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T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O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W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A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Ć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 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S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T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Y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L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 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W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Z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O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R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C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A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 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T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Y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T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U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Ł</a:t>
            </a: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U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3" name="Łącznik prosty 8"/>
          <p:cNvSpPr/>
          <p:nvPr/>
        </p:nvSpPr>
        <p:spPr>
          <a:xfrm flipV="1">
            <a:off x="2209680" y="0"/>
            <a:ext cx="2438280" cy="6858000"/>
          </a:xfrm>
          <a:prstGeom prst="line">
            <a:avLst/>
          </a:prstGeom>
          <a:ln>
            <a:solidFill>
              <a:srgbClr val="fbf4ef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922360" y="24696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148" strike="noStrike" cap="all">
                <a:solidFill>
                  <a:srgbClr val="404040"/>
                </a:solidFill>
                <a:latin typeface="Calibri"/>
              </a:rPr>
              <a:t>KLIKNIJ, ABY DODAĆ PODTYTUŁ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922000" y="27990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Kliknij, aby dodać tekst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922360" y="35694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148" strike="noStrike" cap="all">
                <a:solidFill>
                  <a:srgbClr val="404040"/>
                </a:solidFill>
                <a:latin typeface="Calibri"/>
              </a:rPr>
              <a:t>KLIKNIJ, ABY DODAĆ PODTYTUŁ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922000" y="38988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Kliknij, aby dodać tekst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922360" y="46692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148" strike="noStrike" cap="all">
                <a:solidFill>
                  <a:srgbClr val="404040"/>
                </a:solidFill>
                <a:latin typeface="Calibri"/>
              </a:rPr>
              <a:t>KLIKNIJ, ABY DODAĆ PODTYTUŁ</a:t>
            </a:r>
            <a:endParaRPr b="0" lang="pl-PL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922000" y="49986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404040"/>
                </a:solidFill>
                <a:latin typeface="Calibri"/>
              </a:rPr>
              <a:t>Kliknij, aby dodać tekst</a:t>
            </a:r>
            <a:endParaRPr b="0" lang="pl-PL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dt"/>
          </p:nvPr>
        </p:nvSpPr>
        <p:spPr>
          <a:xfrm>
            <a:off x="5919840" y="6356520"/>
            <a:ext cx="947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rgbClr val="8b8b8b"/>
                </a:solidFill>
                <a:latin typeface="Calibri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1" name="PlaceHolder 9"/>
          <p:cNvSpPr>
            <a:spLocks noGrp="1"/>
          </p:cNvSpPr>
          <p:nvPr>
            <p:ph type="ftr"/>
          </p:nvPr>
        </p:nvSpPr>
        <p:spPr>
          <a:xfrm>
            <a:off x="7161840" y="6356520"/>
            <a:ext cx="324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rgbClr val="8b8b8b"/>
                </a:solidFill>
                <a:latin typeface="Calibri"/>
              </a:rPr>
              <a:t>Prezentacja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2" name="PlaceHolder 10"/>
          <p:cNvSpPr>
            <a:spLocks noGrp="1"/>
          </p:cNvSpPr>
          <p:nvPr>
            <p:ph type="sldNum"/>
          </p:nvPr>
        </p:nvSpPr>
        <p:spPr>
          <a:xfrm>
            <a:off x="10700640" y="6356520"/>
            <a:ext cx="652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CC36ECC-D98B-4440-8162-C54A2C8174F0}" type="slidenum">
              <a:rPr b="0" lang="pl-PL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360" cy="112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br/>
            <a:r>
              <a:rPr b="0" lang="en-GB" sz="3600" spc="148" strike="noStrike" cap="all">
                <a:solidFill>
                  <a:srgbClr val="404040"/>
                </a:solidFill>
                <a:latin typeface="Calibri"/>
              </a:rPr>
              <a:t>arytmetyka komputerowa </a:t>
            </a:r>
            <a:endParaRPr b="0" lang="pl-PL" sz="3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415920" y="5586840"/>
            <a:ext cx="4941360" cy="39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600" spc="-1" strike="noStrike">
                <a:solidFill>
                  <a:srgbClr val="404040"/>
                </a:solidFill>
                <a:latin typeface="Calibri"/>
              </a:rPr>
              <a:t>Bartosz Kucharz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33440" y="1020600"/>
            <a:ext cx="317160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Zadanie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3C735D4-EDC8-4204-BD0A-2CE82ECD3A9D}" type="slidenum">
              <a:rPr b="0" lang="pl-PL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39" name="Obraz 7" descr=""/>
          <p:cNvPicPr/>
          <p:nvPr/>
        </p:nvPicPr>
        <p:blipFill>
          <a:blip r:embed="rId1"/>
          <a:stretch/>
        </p:blipFill>
        <p:spPr>
          <a:xfrm>
            <a:off x="1333440" y="2723400"/>
            <a:ext cx="10265400" cy="14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071440" y="378720"/>
            <a:ext cx="8467920" cy="112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Zaimplementowane funkcje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41" name="Symbol zastępczy zawartości 7" descr=""/>
          <p:cNvPicPr/>
          <p:nvPr/>
        </p:nvPicPr>
        <p:blipFill>
          <a:blip r:embed="rId1"/>
          <a:stretch/>
        </p:blipFill>
        <p:spPr>
          <a:xfrm>
            <a:off x="2148480" y="1711440"/>
            <a:ext cx="7894440" cy="38102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2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3175C2B-D233-4EDE-A508-75A35E15539C}" type="slidenum">
              <a:rPr b="0" lang="pl-PL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/>
          </p:nvPr>
        </p:nvSpPr>
        <p:spPr>
          <a:xfrm>
            <a:off x="10700640" y="6356520"/>
            <a:ext cx="652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38F36E6-4E3C-421A-B41E-1A5E22C273AE}" type="slidenum">
              <a:rPr b="0" lang="pl-PL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4" name="Tytuł 2"/>
          <p:cNvSpPr txBox="1"/>
          <p:nvPr/>
        </p:nvSpPr>
        <p:spPr>
          <a:xfrm>
            <a:off x="2071440" y="378720"/>
            <a:ext cx="8467920" cy="112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Wyniki dla pierwszego wzoru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05080" y="2057400"/>
            <a:ext cx="2923920" cy="320040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8662320" y="1959480"/>
            <a:ext cx="2994120" cy="3200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800600" y="1972080"/>
            <a:ext cx="2609640" cy="30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ytuł 3"/>
          <p:cNvSpPr txBox="1"/>
          <p:nvPr/>
        </p:nvSpPr>
        <p:spPr>
          <a:xfrm>
            <a:off x="2071440" y="378720"/>
            <a:ext cx="8467920" cy="112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Wyniki dla drugiego wzoru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95520" y="2124360"/>
            <a:ext cx="2733480" cy="292032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800600" y="2057400"/>
            <a:ext cx="2700000" cy="310356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8629920" y="2000520"/>
            <a:ext cx="2571480" cy="30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ytuł 4"/>
          <p:cNvSpPr txBox="1"/>
          <p:nvPr/>
        </p:nvSpPr>
        <p:spPr>
          <a:xfrm>
            <a:off x="2071440" y="378720"/>
            <a:ext cx="8467920" cy="112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Wnioski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Tytuł 5"/>
          <p:cNvSpPr txBox="1"/>
          <p:nvPr/>
        </p:nvSpPr>
        <p:spPr>
          <a:xfrm>
            <a:off x="1600200" y="2985840"/>
            <a:ext cx="8467920" cy="11289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54" name="Tytuł 6"/>
          <p:cNvSpPr txBox="1"/>
          <p:nvPr/>
        </p:nvSpPr>
        <p:spPr>
          <a:xfrm>
            <a:off x="2057400" y="3429000"/>
            <a:ext cx="8467920" cy="2593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Oba przpadki są przykładami algorytmu niestabilnego numerczynie.</a:t>
            </a:r>
            <a:br/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Różnica w wynikach ze względu na precyzję reprezentacji liczb może wynikać z  odejmowania bliskich liczb co powoduje catasrophic cancellation</a:t>
            </a:r>
            <a:br/>
            <a:r>
              <a:rPr b="0" lang="pl-PL" sz="2800" spc="148" strike="noStrike" cap="all">
                <a:solidFill>
                  <a:srgbClr val="404040"/>
                </a:solidFill>
                <a:latin typeface="Calibri"/>
              </a:rPr>
              <a:t>Porównanie wyników otrzymanych z wzoru pierwszego i drugiego pokazuję, że sposób zapisu algorytmu i kolejność wykonywania działań ma wpływ na wynik</a:t>
            </a:r>
            <a:endParaRPr b="0" lang="pl-PL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handlowa</Template>
  <TotalTime>112</TotalTime>
  <Application>LibreOffice/7.2.5.2.0$Linux_X86_64 LibreOffice_project/20$Build-2</Application>
  <AppVersion>15.0000</AppVersion>
  <Words>14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2022-03-15T09:34:08Z</dcterms:created>
  <dc:creator>Bartosz Kucharz</dc:creator>
  <dc:description/>
  <dc:language>en-US</dc:language>
  <cp:lastModifiedBy/>
  <dcterms:modified xsi:type="dcterms:W3CDTF">2022-03-15T13:26:15Z</dcterms:modified>
  <cp:revision>5</cp:revision>
  <dc:subject/>
  <dc:title> arytmetyka komputerowa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Panoramiczny</vt:lpwstr>
  </property>
  <property fmtid="{D5CDD505-2E9C-101B-9397-08002B2CF9AE}" pid="5" name="Slides">
    <vt:i4>4</vt:i4>
  </property>
</Properties>
</file>