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95" r:id="rId7"/>
    <p:sldId id="278" r:id="rId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84C721-F4C4-4104-B212-36410AB85D48}" type="datetime1">
              <a:rPr lang="pl-PL" smtClean="0"/>
              <a:t>15.03.2022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33FC-E0B7-45D5-9DAE-FE7605F8B9DB}" type="datetime1">
              <a:rPr lang="pl-PL" smtClean="0"/>
              <a:pPr/>
              <a:t>15.03.2022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73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31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729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rynkow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a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br>
              <a:rPr lang="pl-PL" dirty="0"/>
            </a:br>
            <a:r>
              <a:rPr lang="en-GB" dirty="0" err="1"/>
              <a:t>arytmetyka</a:t>
            </a:r>
            <a:r>
              <a:rPr lang="en-GB" dirty="0"/>
              <a:t> </a:t>
            </a:r>
            <a:r>
              <a:rPr lang="en-GB" dirty="0" err="1"/>
              <a:t>komputerowa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l-PL" dirty="0"/>
              <a:t>Bartosz Kucharz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l-PL" dirty="0"/>
              <a:t>Zadanie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B623E21-0F15-4EC9-BF3D-D740E7FA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" y="2723490"/>
            <a:ext cx="10265620" cy="14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EE8B25-A537-454F-ACB6-A35C6579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437" y="378760"/>
            <a:ext cx="8468227" cy="1129197"/>
          </a:xfrm>
        </p:spPr>
        <p:txBody>
          <a:bodyPr/>
          <a:lstStyle/>
          <a:p>
            <a:pPr algn="ctr"/>
            <a:r>
              <a:rPr lang="pl-PL" dirty="0"/>
              <a:t>Zaimplementowane funkcje</a:t>
            </a:r>
            <a:endParaRPr lang="en-GB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93D70503-91F4-4514-989C-34F3E99C3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544" y="1711272"/>
            <a:ext cx="7894911" cy="3810637"/>
          </a:xfrm>
        </p:spPr>
      </p:pic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F26995-50D8-4609-AE2B-CCBB98DF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l-PL" noProof="0" smtClean="0"/>
              <a:t>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8646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1_TF56180624_Win32" id="{8862C0A0-8013-46C7-AF68-691B9899ECBA}" vid="{61C0B28A-C360-492B-97B7-84C40F8956AC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handlowa</Template>
  <TotalTime>96</TotalTime>
  <Words>14</Words>
  <Application>Microsoft Office PowerPoint</Application>
  <PresentationFormat>Panoramiczny</PresentationFormat>
  <Paragraphs>10</Paragraphs>
  <Slides>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Arial</vt:lpstr>
      <vt:lpstr>Calibri</vt:lpstr>
      <vt:lpstr>Monoline</vt:lpstr>
      <vt:lpstr> arytmetyka komputerowa </vt:lpstr>
      <vt:lpstr>Zadanie</vt:lpstr>
      <vt:lpstr>Zaimplementowane funkcje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arytmetyka komputerowa </dc:title>
  <dc:creator>Bartosz Kucharz</dc:creator>
  <cp:lastModifiedBy>Bartosz Kucharz</cp:lastModifiedBy>
  <cp:revision>2</cp:revision>
  <dcterms:created xsi:type="dcterms:W3CDTF">2022-03-15T09:34:08Z</dcterms:created>
  <dcterms:modified xsi:type="dcterms:W3CDTF">2022-03-15T11:10:33Z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