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0AB0D5B-D4FD-4D22-9B40-32DF09A9513E}">
  <a:tblStyle styleId="{00AB0D5B-D4FD-4D22-9B40-32DF09A951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Economic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73dbf66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73dbf66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7489c6f8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7489c6f8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77d1f5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877d1f5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7489c6f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7489c6f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8966afc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8966afc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8966afc0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8966afc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890f1ef6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890f1ef6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890f1ef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890f1ef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62fe6d22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62fe6d22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62fe6d22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62fe6d22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7254c8fe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7254c8fe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7254c8fe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7254c8fe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7254c8fe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7254c8fe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7254c8f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7254c8f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7254c8fe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7254c8fe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73dbf66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73dbf66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bkueffle/Talking-clock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Relationship Id="rId4" Type="http://schemas.openxmlformats.org/officeDocument/2006/relationships/hyperlink" Target="http://parnellmandarin.blogspot.com/2014/05/numbers-1-10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Talking Clock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765775" y="3116575"/>
            <a:ext cx="3584100" cy="1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Benjamin Kueffler | Raymond Mak | Eugene Chiu | Rafi Meguerdijian </a:t>
            </a:r>
            <a:r>
              <a:rPr lang="en" sz="1200"/>
              <a:t>Hardeep Dhillon | Celestino Gutierrez | Ryan Omidi | Vlad Cretu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Jonathan Plata | Jim Duong | Christopher Cole | Gerson Ramos 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/>
        </p:nvSpPr>
        <p:spPr>
          <a:xfrm>
            <a:off x="588250" y="614650"/>
            <a:ext cx="37644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950" y="360087"/>
            <a:ext cx="6634102" cy="472414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type="ctrTitle"/>
          </p:nvPr>
        </p:nvSpPr>
        <p:spPr>
          <a:xfrm>
            <a:off x="298650" y="360075"/>
            <a:ext cx="2132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Breadboard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Talking-clock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Clap Detector / Voice Rejector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246775" y="92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Exploits time-domain properties of human voice and clapping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725" y="1600325"/>
            <a:ext cx="6604701" cy="354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EEPROM Storage &amp; Saver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history of hour, minute, and mode selection (Language) is stored in EEPROM during runtime so that the time can be recalled after power off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Two static addresses (Time pointer, mode)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Two revolving addresses (Hour, minute)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39"/>
            <a:ext cx="8520600" cy="2267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English Military Time (24 hr)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263" y="1080025"/>
            <a:ext cx="6541474" cy="39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English Standard Time (AM/PM)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525" y="1098275"/>
            <a:ext cx="5050350" cy="39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63" y="893273"/>
            <a:ext cx="7534275" cy="396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 txBox="1"/>
          <p:nvPr>
            <p:ph idx="4294967295" type="ctrTitle"/>
          </p:nvPr>
        </p:nvSpPr>
        <p:spPr>
          <a:xfrm>
            <a:off x="282900" y="192775"/>
            <a:ext cx="8578200" cy="7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Mandarin Tree Diagram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Mandarin Clock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225225"/>
            <a:ext cx="3918900" cy="3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Any two digit number can be represented by a combination of 1 to 10. For example: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12   =   十二   or   “10 + 2”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54   =	   五十四   or  “5*10 + 4”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30   =   三十 or  “3*10”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Only need 10 sound files to count out all two digit numbers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Special cases depend on (# of sound files used) AND special cases within Mandarin language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550" y="315925"/>
            <a:ext cx="4475750" cy="1742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 txBox="1"/>
          <p:nvPr/>
        </p:nvSpPr>
        <p:spPr>
          <a:xfrm>
            <a:off x="4829687" y="1995200"/>
            <a:ext cx="3529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Figure: numbers 1 to 10 in mandarin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r:id="rId4"/>
              </a:rPr>
              <a:t>http://parnellmandarin.blogspot.com/2014/05/numbers-1-10.html</a:t>
            </a:r>
            <a:endParaRPr sz="600"/>
          </a:p>
        </p:txBody>
      </p:sp>
      <p:graphicFrame>
        <p:nvGraphicFramePr>
          <p:cNvPr id="173" name="Google Shape;173;p29"/>
          <p:cNvGraphicFramePr/>
          <p:nvPr/>
        </p:nvGraphicFramePr>
        <p:xfrm>
          <a:off x="4356538" y="27320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{00AB0D5B-D4FD-4D22-9B40-32DF09A9513E}</a:tableStyleId>
              </a:tblPr>
              <a:tblGrid>
                <a:gridCol w="929025"/>
                <a:gridCol w="3546725"/>
              </a:tblGrid>
              <a:tr h="328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Rules </a:t>
                      </a:r>
                      <a:r>
                        <a:rPr lang="en" sz="1000" u="sng"/>
                        <a:t>and Exceptions</a:t>
                      </a:r>
                      <a:endParaRPr sz="1000" u="sng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99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of Day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~8 Different phrases to distinguish time of day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Phrases aren’t strict / used loosely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99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Hours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Uses numbers 1-12 =&gt; at most 2 sounds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Exception when using the number 2. Use ‘liang’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99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Minutes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Uses numbers 1-59 =&gt; at most 3 sounds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Exception when using 1 digit numbers. Read ‘:03’ 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Signaling time for audiences of varying linguistic backgrounds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Lunch breaks for temporary workers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Airplanes for telling travel </a:t>
            </a:r>
            <a:r>
              <a:rPr lang="en"/>
              <a:t>passengers</a:t>
            </a:r>
            <a:r>
              <a:rPr lang="en"/>
              <a:t> what time it 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Restaurants</a:t>
            </a:r>
            <a:r>
              <a:rPr lang="en"/>
              <a:t> that have high </a:t>
            </a:r>
            <a:r>
              <a:rPr lang="en"/>
              <a:t>international customer base to inform visitors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Customers who want clocks that are multilingual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Cases were there are multiple languages spoken at home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Say the kids understand only english, but the grandparents only understand some other language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of Materials</a:t>
            </a:r>
            <a:endParaRPr/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981375" y="15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{00AB0D5B-D4FD-4D22-9B40-32DF09A9513E}</a:tableStyleId>
              </a:tblPr>
              <a:tblGrid>
                <a:gridCol w="6021725"/>
                <a:gridCol w="12172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Gikfun 1.5” 4Ohm 3W Speaker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HiLetgo 7-Segment Display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Longrunner DFPlayer MP3 Player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$8.00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Aideepen Microphone w/ Amplifier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$2.80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Arduino/ATmega328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$22.80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of Operation</a:t>
            </a:r>
            <a:endParaRPr/>
          </a:p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2798975" y="3116575"/>
            <a:ext cx="3592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Voice saying “Hello World”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448700" y="2519825"/>
            <a:ext cx="4383600" cy="23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Human voice is generally low frequency (80-200 Hz). Rarely, up to 4 kHz for singing.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Narrowband (Not a wide frequency range)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narrowband nature of the human voice allows for some filtering</a:t>
            </a:r>
            <a:endParaRPr sz="14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038" y="1046549"/>
            <a:ext cx="7291924" cy="1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050" y="2600575"/>
            <a:ext cx="3522650" cy="238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Flat-handed clap (Time Domain / Spectrum) 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75" y="1017725"/>
            <a:ext cx="7990057" cy="142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987" y="2447350"/>
            <a:ext cx="3936575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448700" y="2519825"/>
            <a:ext cx="4383600" cy="23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Clapping has a width of about 50 ms. This is generally smaller than most human conversations.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Frequency of clapping is more broadband and higher frequency than human voice.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clap (Time Domain / Spectrum)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232350" y="2494625"/>
            <a:ext cx="4383600" cy="23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Frequency of deep clap is lower than flat handed clap, but is higher than human speech</a:t>
            </a:r>
            <a:endParaRPr sz="14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50" y="1017726"/>
            <a:ext cx="8087899" cy="142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50" y="2447350"/>
            <a:ext cx="3654237" cy="24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Solutions to isolate clapping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 to filter out narrowband voice with high pass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effective : Create program which filters out any noises that stay high after 20 ms period 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950" y="2160113"/>
            <a:ext cx="4676775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5000" y="2829938"/>
            <a:ext cx="2523025" cy="13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