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"/>
  </p:notesMasterIdLst>
  <p:sldIdLst>
    <p:sldId id="3379" r:id="rId2"/>
    <p:sldId id="257" r:id="rId3"/>
    <p:sldId id="3531" r:id="rId4"/>
    <p:sldId id="3199" r:id="rId5"/>
    <p:sldId id="2920" r:id="rId6"/>
    <p:sldId id="217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7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235" y="43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4DD69-3FE7-41C4-A509-FFEFBE90957F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8B89D-A099-468E-8928-5CB56B81F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5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C8B89D-A099-468E-8928-5CB56B81FB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3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78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376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7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4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37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7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0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9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7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5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C6B48-80EF-4F58-8222-CAE1D775236C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3A98-5336-4933-9F5D-EADE2605F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62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88D9-72CB-F5AB-FDA0-34B54085E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25F8-E733-D944-5724-E0BFDA9A6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2628368"/>
            <a:ext cx="9001462" cy="16012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Kannada – Tamil</a:t>
            </a:r>
            <a:br>
              <a:rPr lang="en-US" b="1" dirty="0">
                <a:solidFill>
                  <a:srgbClr val="FFFF00"/>
                </a:solidFill>
              </a:rPr>
            </a:br>
            <a:r>
              <a:rPr lang="en-US" b="1" dirty="0">
                <a:solidFill>
                  <a:srgbClr val="FFFF00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87932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7590-1B04-0846-C018-02010309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5410"/>
            <a:ext cx="10353761" cy="64215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Ninnante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yarilla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0CF93-159E-9BCC-FC4C-EB0307938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054260"/>
            <a:ext cx="5529745" cy="443085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Ninnante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yarilla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horatu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devarilla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nine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nanagella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nanagyava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bhayavilla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alleluya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4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E6EC-1D8F-B01F-9E42-04279415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9584" y="1423480"/>
            <a:ext cx="5094154" cy="53191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ನಿನ್ನಂತೆ ಯಾರಿಲ್ಲ ನಿನ್ನ ಹೊರತು ದೇವರಿಲ್ಲ</a:t>
            </a:r>
            <a:br>
              <a:rPr lang="kn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ನೀನೇ ನನಗೆಲ್ಲ ನನಗ್ಯಾವ ಭಯವಿಲ್ಲ</a:t>
            </a:r>
            <a:br>
              <a:rPr lang="kn-IN" sz="44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Nanu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nambidatane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nine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nambigastane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nambikeya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huttisi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puraisuvatane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nimage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ನಾನು ನಂಬಿದಾತನೇ ನೀನೇ ನಂಬಿಗಸ್ತನೇ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ನಂಬಿಕೆಯ ಹುಟ್ಟಿಸಿ ಪೂರೈಸುವಾತನೇ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5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krupapurnane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manamaruguvatane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nanna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jotegarane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im’manuvelane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nimage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ಓ ಕೃಪಾಪೂರ್ಣನೇ ಮನಮರುಗುವಾತನೇ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ನನ್ನ ಜೊತೆಗಾರನೇ ಇಮ್ಮಾನುವೇಲನೇ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5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3.M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aranajayisidatane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jivalokadarasane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punarutthana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jivavu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nine nanna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45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halleluya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nimage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5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stotra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endParaRPr lang="en-IN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ಮರಣಜಯಿಸಿದಾತನೇ ಜೀವಲೋಕದರಸನೇ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ಪುನರುತ್ಥಾನ ಜೀವವು ನೀನೇ ನನ್ನ ಯೇಸುವೇ</a:t>
            </a:r>
            <a:br>
              <a:rPr lang="kn-IN" sz="45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US" sz="45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ಹಲ್ಲೆಲೂಯಾ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ನಿಮಗೆ ಸ್ತೋತ್ರ </a:t>
            </a:r>
            <a:r>
              <a:rPr lang="en-IN" sz="45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- 4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5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9319" y="484455"/>
            <a:ext cx="6315207" cy="835297"/>
          </a:xfrm>
        </p:spPr>
        <p:txBody>
          <a:bodyPr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3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adha</a:t>
            </a:r>
            <a:r>
              <a:rPr lang="en-US" sz="3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devare</a:t>
            </a:r>
            <a:endParaRPr lang="en-US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320" y="2422689"/>
            <a:ext cx="11585360" cy="416664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shaddai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adha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devare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Ninage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ellave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sadhyave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ondhu</a:t>
            </a:r>
            <a: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Illave</a:t>
            </a: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illave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 nudidhare ellavu aguthe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 agneghe ellavu nadeyuthe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El-shaddai, El-shaddai ninage asadhyavadhadhu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 illa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Pharoahana sene bilvadhu </a:t>
            </a:r>
            <a:b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 namake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Kempu samudravu bhagavagvadhu </a:t>
            </a:r>
            <a:b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 shakthige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42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El-shaddai, El-shaddai ninage asadhyavadhadhu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 illa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2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Adhbutha mahatkarya nadevadhu </a:t>
            </a:r>
            <a:b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 namake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 thadegalu neegi hogvadhu </a:t>
            </a:r>
            <a:b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ninnaya shakthige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42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El-shaddai, El-shaddai ninage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asadhyavadhadhu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 illa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US" sz="4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Rogha vyadhi negvadhu </a:t>
            </a:r>
            <a:br>
              <a:rPr lang="en-US" sz="420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ninnaya namake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420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Andhakara sarpani kalchi bilvadhu </a:t>
            </a:r>
            <a:br>
              <a:rPr lang="en-US" sz="420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20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ninnaya shakthige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US" sz="420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El-shaddai, El-shaddai ninage asadhyavadhadhu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ondu illa</a:t>
            </a:r>
            <a:endParaRPr lang="en-US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28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982E0-3FDE-363D-399B-1199A1979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97" y="522304"/>
            <a:ext cx="10353761" cy="322555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Kombai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Uyarththinire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EA889-2321-FA2C-3F1C-6C558A957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142043" y="2310260"/>
            <a:ext cx="5345096" cy="3702881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Uyarththinire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Uyarththinire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Orunaalum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78EBE-F427-C855-24FF-E9700DDC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7119" y="2312326"/>
            <a:ext cx="6519169" cy="419559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கொம்பை</a:t>
            </a: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உயர்த்தினிரே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தலையை</a:t>
            </a:r>
            <a: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உயர்த்தினிரே</a:t>
            </a:r>
            <a:br>
              <a:rPr lang="ta-IN" sz="3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வெட்கப்பட்டுப்</a:t>
            </a:r>
            <a:br>
              <a:rPr lang="en-US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போவதில்லை</a:t>
            </a:r>
            <a:br>
              <a:rPr lang="en-IN" sz="3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en-IN" sz="32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ta-IN" sz="32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ஒருநாளும்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32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 Thagappane Nandri Yesaiyyaa - 2</a:t>
            </a:r>
            <a:br>
              <a:rPr lang="en-IN" sz="4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 Povadhillai</a:t>
            </a:r>
            <a:br>
              <a:rPr lang="en-IN" sz="4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40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Orunaalum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நன்றி தகப்பனே நன்றி இயேசைய்யா </a:t>
            </a:r>
            <a:r>
              <a:rPr lang="en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-</a:t>
            </a:r>
            <a:r>
              <a:rPr lang="ta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2</a:t>
            </a:r>
            <a:br>
              <a:rPr lang="ta-IN" sz="36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வெட்கப்பட்டுப்</a:t>
            </a:r>
            <a:br>
              <a:rPr lang="en-US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போவதில்லை </a:t>
            </a:r>
            <a:br>
              <a:rPr lang="en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en-IN" sz="3600">
                <a:solidFill>
                  <a:srgbClr val="FFFF00"/>
                </a:solidFill>
                <a:latin typeface="Arial" panose="020B0604020202020204" pitchFamily="34" charset="0"/>
              </a:rPr>
              <a:t>-</a:t>
            </a:r>
            <a:r>
              <a:rPr lang="ta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ஒரு</a:t>
            </a:r>
            <a:r>
              <a:rPr lang="en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6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நாளும் 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36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5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Unakku Virodhamaai Ezhumbuvaargal</a:t>
            </a:r>
            <a:br>
              <a:rPr lang="en-IN" sz="35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Aanaalum Unnai Merkkolla Mudiyaadhu</a:t>
            </a:r>
            <a:br>
              <a:rPr lang="en-IN" sz="35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 Kaaththida Unnodu Irukkindraar</a:t>
            </a:r>
            <a:br>
              <a:rPr lang="en-IN" sz="35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5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Thalaiyai Uyarthiduvaar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2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உனக்கு விரோதமாய் எழும்புவார்கள்</a:t>
            </a:r>
            <a:br>
              <a:rPr lang="ta-IN" sz="32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ஆனாலும் உன்னை மேற்க்கொள்ள முடியாது</a:t>
            </a:r>
            <a:br>
              <a:rPr lang="ta-IN" sz="32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உன்னை காத்திட உன்னோடு இருக்கின்றார்</a:t>
            </a:r>
            <a:br>
              <a:rPr lang="ta-IN" sz="32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2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உன் தலையை உயர்த்திடுவார்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32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Pulambalai Kalippaaga Maattrugireer</a:t>
            </a:r>
            <a:br>
              <a:rPr lang="en-IN" sz="34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 Thailaththaal Thalaiyai Nirappugireer - 2</a:t>
            </a:r>
            <a:br>
              <a:rPr lang="en-IN" sz="34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Paaththiram Nirambi Vazhigindradhu</a:t>
            </a:r>
            <a:br>
              <a:rPr lang="en-IN" sz="34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4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 Ummai Thuthippen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3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2. புலம்பலை களிப்பாக மாற்றுகிறீர்</a:t>
            </a:r>
            <a:br>
              <a:rPr lang="ta-IN" sz="33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3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ஆனந்த தைலத்தால் தலையை நிரப்புகிறீர்</a:t>
            </a:r>
            <a:r>
              <a:rPr lang="en-US" sz="33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3300">
                <a:solidFill>
                  <a:srgbClr val="FFFF00"/>
                </a:solidFill>
                <a:latin typeface="Arial" panose="020B0604020202020204" pitchFamily="34" charset="0"/>
              </a:rPr>
              <a:t>- </a:t>
            </a:r>
            <a:r>
              <a:rPr lang="ta-IN" sz="33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2</a:t>
            </a:r>
            <a:br>
              <a:rPr lang="ta-IN" sz="33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3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பாத்திரம் நிரம்பி வழிகின்றது</a:t>
            </a:r>
            <a:br>
              <a:rPr lang="ta-IN" sz="33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3300" b="0" i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நாளெல்லாம் உம்மை துதிப்பேன்</a:t>
            </a:r>
            <a:endParaRPr lang="en-IN" sz="3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13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FE48-BB29-7DA8-63EB-2FA1C3F48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995" y="369904"/>
            <a:ext cx="10353761" cy="457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Ninagagiye</a:t>
            </a:r>
            <a:r>
              <a:rPr lang="en-IN" sz="3400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en-IN" sz="3400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Baluve</a:t>
            </a:r>
            <a:endParaRPr lang="en-IN" sz="34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B5144-0D8F-B854-F7E5-79C0290A9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32" y="1686757"/>
            <a:ext cx="4912940" cy="4704315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Ninagagiye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aluve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odayane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Sharanadhenu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preethige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iniyane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1CFEC-66A5-F2E6-501A-7437C06C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1314" y="1757777"/>
            <a:ext cx="5094154" cy="4429013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ನಿನಗಾಗಿಯೇ ನಾ ಬಾಳುವೆ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ನನ್ ಒಡೆಯನೇ ನನ್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ಶರಣಾದೆನು ನಿನ್ನ ಪ್ರೀತಿಗೆ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100" dirty="0">
                <a:solidFill>
                  <a:srgbClr val="FFFF00"/>
                </a:solidFill>
                <a:latin typeface="Arial" panose="020B0604020202020204" pitchFamily="34" charset="0"/>
              </a:rPr>
              <a:t>ನನ್ ಇನಿಯನೆ ನನ್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 Nanna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arpisuvenu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baliyaagi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hasthakke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kashta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bandaru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nirashe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kaadidharu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mukava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noduvenu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6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>
                <a:solidFill>
                  <a:srgbClr val="FFFF00"/>
                </a:solidFill>
                <a:latin typeface="Arial" panose="020B0604020202020204" pitchFamily="34" charset="0"/>
              </a:rPr>
              <a:t>1. </a:t>
            </a: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ನನ್ನ ಅರ್ಪಿಸುವೆನು ಜೀವ ಬಲಿಯಾಗಿ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ಹಸ್ತಕ್ಕೆ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ಏನೇ ಕಷ್ಟ ಬಂದರು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ನೀರಾಶೇ ಕಾಡೇದರು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ಮುಕವ  ನೋಡ್ವೆನು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kn-IN" sz="3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Purna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Hrudhayadinda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Aaradhisuvenu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ಪೂರ್ಣ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ಹೃದಯದಿಂದ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ಆರಾಧಿಸುವೆನು ಯೇಸುವೇ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preethisuvenu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Sevisuvenu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hinde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baruvenu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hinthirugenu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chitha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maadvenu</a:t>
            </a:r>
            <a:br>
              <a:rPr lang="en-IN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ishta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madvenu</a:t>
            </a:r>
            <a:b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margadalliye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nadevenu</a:t>
            </a:r>
            <a:r>
              <a:rPr lang="en-IN" sz="3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36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800" dirty="0">
                <a:solidFill>
                  <a:srgbClr val="FFFF00"/>
                </a:solidFill>
                <a:latin typeface="Arial" panose="020B0604020202020204" pitchFamily="34" charset="0"/>
              </a:rPr>
              <a:t>2. </a:t>
            </a: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ಪ್ರೀತಿಸುವೆನು ನಿನ್ನ ಸೇವಿಸುವೆನು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ಹಿಂದೆ ಬರುವೆನು ಹಿಂತಿರುಗೇನು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ಚಿತ್ತ ಮಾಡ್ವೆನು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ಇಷ್ಟ ಮದ್ವೆನು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8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ಮಾರ್ಗದಲ್ಲಿ ನಾ ನಡೆವೆನು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kn-IN" sz="38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Dinavella</a:t>
            </a:r>
            <a:br>
              <a:rPr lang="en-IN" sz="4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44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reethisuvenu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ಜೀವವುಳ್ಳ </a:t>
            </a:r>
            <a:br>
              <a:rPr lang="en-IN" sz="47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ದಿನವೆಲ್ಲಾ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4700" dirty="0">
                <a:solidFill>
                  <a:srgbClr val="FFFF00"/>
                </a:solidFill>
                <a:latin typeface="Arial" panose="020B0604020202020204" pitchFamily="34" charset="0"/>
              </a:rPr>
              <a:t>ನಿನ್ನ ಪ್ರೀತಿಸುವೆನು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nanna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ashraya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nanna 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ellavu</a:t>
            </a:r>
            <a:endParaRPr lang="en-IN" sz="3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sakenage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b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Nanna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aseyellava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kaige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koduvenu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neene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nanna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nadesuve</a:t>
            </a:r>
            <a:r>
              <a:rPr lang="en-IN" sz="37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yesuve</a:t>
            </a:r>
            <a:endParaRPr lang="en-IN" sz="37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9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ನೀನೇ ನನ್ನ ಆಶ್ರಯ </a:t>
            </a:r>
            <a:br>
              <a:rPr lang="en-IN" sz="39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ನೀನೇ ನಾನಾ ಎಲ್ಲವು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ನೀನೇ ಸಾಕೆನಗೆ ಯೇಸುವೇ</a:t>
            </a:r>
            <a:endParaRPr lang="en-IN" sz="3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kn-IN" sz="3900" dirty="0">
                <a:solidFill>
                  <a:srgbClr val="FFFF00"/>
                </a:solidFill>
                <a:latin typeface="Arial" panose="020B0604020202020204" pitchFamily="34" charset="0"/>
              </a:rPr>
              <a:t>ನನ್ನ ಆಸೆಯೆಲ್ಲಾವ ನಿನ್ನ ಕೈಗೆ ಕೊಡುವೆನು ನೀನೇ ನನ್ನ </a:t>
            </a:r>
            <a:r>
              <a:rPr lang="kn-IN" sz="3900">
                <a:solidFill>
                  <a:srgbClr val="FFFF00"/>
                </a:solidFill>
                <a:latin typeface="Arial" panose="020B0604020202020204" pitchFamily="34" charset="0"/>
              </a:rPr>
              <a:t>ನಡೆಸುವೆ ಯೇಸುವೇ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1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Nanna </a:t>
            </a:r>
            <a:br>
              <a:rPr lang="en-IN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Kaigalaethi </a:t>
            </a:r>
            <a:br>
              <a:rPr lang="en-IN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Ninna </a:t>
            </a:r>
            <a:r>
              <a:rPr lang="en-IN" sz="4000" b="0" i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Aaradhisuvenu</a:t>
            </a:r>
            <a:r>
              <a:rPr lang="en-IN" sz="42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Yesuve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kn-IN" sz="4700">
                <a:solidFill>
                  <a:srgbClr val="FFFF00"/>
                </a:solidFill>
                <a:latin typeface="Arial" panose="020B0604020202020204" pitchFamily="34" charset="0"/>
              </a:rPr>
              <a:t>ನನ್ನ </a:t>
            </a:r>
            <a:br>
              <a:rPr lang="en-IN" sz="47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>
                <a:solidFill>
                  <a:srgbClr val="FFFF00"/>
                </a:solidFill>
                <a:latin typeface="Arial" panose="020B0604020202020204" pitchFamily="34" charset="0"/>
              </a:rPr>
              <a:t>ಕೈಗಳೆತ್ತಿ </a:t>
            </a:r>
            <a:br>
              <a:rPr lang="en-IN" sz="470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kn-IN" sz="4700">
                <a:solidFill>
                  <a:srgbClr val="FFFF00"/>
                </a:solidFill>
                <a:latin typeface="Arial" panose="020B0604020202020204" pitchFamily="34" charset="0"/>
              </a:rPr>
              <a:t>ನಿನ್ನ ಆರಾಧಿಸುವೆನು ಯೇಸುವೇ</a:t>
            </a:r>
            <a:endParaRPr lang="en-IN" sz="41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6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565E-0B8F-139F-95FE-B0D7576C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394" y="167038"/>
            <a:ext cx="10353761" cy="4572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b="1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Megam</a:t>
            </a:r>
            <a:endParaRPr lang="en-IN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37A6B-4DEC-7A40-EA69-067A10B65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2400516"/>
            <a:ext cx="5469383" cy="4123408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Idathai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Mooduthey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Magimaiyin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b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Janathai</a:t>
            </a:r>
            <a:r>
              <a:rPr lang="en-IN" sz="37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7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Mooduthey</a:t>
            </a:r>
            <a:endParaRPr lang="en-IN" sz="37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C1AC6-16DE-5EB5-8798-EA9E85A32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9325" y="2233478"/>
            <a:ext cx="5722675" cy="4457484"/>
          </a:xfrm>
        </p:spPr>
        <p:txBody>
          <a:bodyPr>
            <a:noAutofit/>
          </a:bodyPr>
          <a:lstStyle/>
          <a:p>
            <a:pPr marL="0" indent="0" algn="ctr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ஒரு மகிமையின் மேகம்</a:t>
            </a:r>
            <a:b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இந்த இடத்தை மூடுதே</a:t>
            </a:r>
            <a:b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ஒரு மகிமையின் மேகம்</a:t>
            </a:r>
            <a:b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3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ஜனத்தை மூடுதே</a:t>
            </a:r>
          </a:p>
          <a:p>
            <a:pPr marL="0" indent="0" algn="ctr" fontAlgn="base">
              <a:lnSpc>
                <a:spcPct val="120000"/>
              </a:lnSpc>
              <a:spcBef>
                <a:spcPts val="0"/>
              </a:spcBef>
              <a:buNone/>
            </a:pPr>
            <a:endParaRPr lang="ta-IN" sz="33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Vilagatha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Megam Neer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Megam Neer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விலகாத மேகம் நீர்</a:t>
            </a:r>
            <a:b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முன்செல்லும் மேகம் நீர்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ta-IN" sz="42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Thelivin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4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4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அன்பின் ஆவியானவரே</a:t>
            </a:r>
            <a: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வல்ல</a:t>
            </a:r>
            <a: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</a:t>
            </a:r>
            <a:br>
              <a:rPr lang="en-US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39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தெளிவின் ஆவியானவரே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3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Migimayin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400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br>
              <a:rPr lang="en-IN" sz="4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Thelivin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endParaRPr lang="en-IN" sz="40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மகிமையின்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அன்பின் ஆவியானவரே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வல்ல</a:t>
            </a:r>
            <a: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ஆவியானவரே </a:t>
            </a:r>
            <a:br>
              <a:rPr lang="en-US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தெளிவின் ஆவியானவரே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Paechila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Moochila</a:t>
            </a:r>
            <a:b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Solilla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Kalanthirukinga</a:t>
            </a:r>
            <a:b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பேச்சில </a:t>
            </a:r>
            <a:br>
              <a:rPr lang="en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மூச்சில</a:t>
            </a:r>
            <a:br>
              <a:rPr lang="ta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சொல்லில என் செயலில கலந்திருக்கீங்க</a:t>
            </a:r>
            <a:br>
              <a:rPr lang="ta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ta-IN" sz="4200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en-IN" sz="42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Nadthaiyila</a:t>
            </a:r>
            <a:b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Unarvila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IN" sz="48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Uiyirila</a:t>
            </a:r>
            <a:r>
              <a:rPr lang="en-IN" sz="48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Kalanthirukinga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நினைவில என் நடத்தையில</a:t>
            </a:r>
            <a:br>
              <a:rPr lang="ta-IN" sz="42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42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என் உணர்வில என் உயிரில கலந்திருக்கீங்க</a:t>
            </a:r>
          </a:p>
          <a:p>
            <a:pPr marL="0" indent="0" algn="ctr">
              <a:lnSpc>
                <a:spcPct val="120000"/>
              </a:lnSpc>
              <a:buNone/>
            </a:pPr>
            <a:endParaRPr lang="en-IN" sz="42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Aaviyanavare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Vilaiyera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Petravare</a:t>
            </a:r>
            <a:br>
              <a:rPr lang="en-IN" sz="4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Aalum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Parisuthare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46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4600" b="0" i="0" dirty="0" err="1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Aiyya</a:t>
            </a:r>
            <a:endParaRPr lang="en-IN" sz="4600" b="0" i="0" dirty="0"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அன்பின் ஆவியானவரே விலையேற</a:t>
            </a:r>
            <a:r>
              <a:rPr lang="en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பெற்றவரே</a:t>
            </a:r>
            <a:br>
              <a:rPr lang="ta-IN" sz="4000" dirty="0">
                <a:solidFill>
                  <a:srgbClr val="FFFF00"/>
                </a:solidFill>
                <a:latin typeface="Arial" panose="020B0604020202020204" pitchFamily="34" charset="0"/>
              </a:rPr>
            </a:br>
            <a:r>
              <a:rPr lang="ta-IN" sz="4000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எனை ஆளும் பரிசுத்தரே நன்றி ஐயா</a:t>
            </a:r>
          </a:p>
          <a:p>
            <a:pPr marL="0" indent="0" algn="ctr">
              <a:lnSpc>
                <a:spcPct val="120000"/>
              </a:lnSpc>
              <a:buNone/>
            </a:pPr>
            <a:endParaRPr lang="ta-IN" sz="3300" b="0" i="0" dirty="0"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98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3521</TotalTime>
  <Words>758</Words>
  <Application>Microsoft Office PowerPoint</Application>
  <PresentationFormat>Widescreen</PresentationFormat>
  <Paragraphs>125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Vapor Trail</vt:lpstr>
      <vt:lpstr>Kannada – Tamil Service</vt:lpstr>
      <vt:lpstr>Ninnante yarilla</vt:lpstr>
      <vt:lpstr>El-shaddai adha devare</vt:lpstr>
      <vt:lpstr>En Kombai Uyarththinire</vt:lpstr>
      <vt:lpstr>Ninagagiye Na Baluve</vt:lpstr>
      <vt:lpstr>Oru Magimaiyin Megam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Apeksha Muniraj</dc:creator>
  <cp:lastModifiedBy>Bharath N</cp:lastModifiedBy>
  <cp:revision>2</cp:revision>
  <dcterms:created xsi:type="dcterms:W3CDTF">2025-07-26T17:28:37Z</dcterms:created>
  <dcterms:modified xsi:type="dcterms:W3CDTF">2025-08-06T20:07:29Z</dcterms:modified>
</cp:coreProperties>
</file>