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4"/>
  </p:notesMasterIdLst>
  <p:sldIdLst>
    <p:sldId id="3379" r:id="rId2"/>
    <p:sldId id="355" r:id="rId3"/>
    <p:sldId id="257" r:id="rId4"/>
    <p:sldId id="1597" r:id="rId5"/>
    <p:sldId id="1598" r:id="rId6"/>
    <p:sldId id="1599" r:id="rId7"/>
    <p:sldId id="3531" r:id="rId8"/>
    <p:sldId id="3532" r:id="rId9"/>
    <p:sldId id="3533" r:id="rId10"/>
    <p:sldId id="3534" r:id="rId11"/>
    <p:sldId id="3535" r:id="rId12"/>
    <p:sldId id="3199" r:id="rId13"/>
    <p:sldId id="3200" r:id="rId14"/>
    <p:sldId id="3227" r:id="rId15"/>
    <p:sldId id="3228" r:id="rId16"/>
    <p:sldId id="2920" r:id="rId17"/>
    <p:sldId id="2921" r:id="rId18"/>
    <p:sldId id="3536" r:id="rId19"/>
    <p:sldId id="2922" r:id="rId20"/>
    <p:sldId id="3537" r:id="rId21"/>
    <p:sldId id="3538" r:id="rId22"/>
    <p:sldId id="3539" r:id="rId23"/>
    <p:sldId id="2178" r:id="rId24"/>
    <p:sldId id="3138" r:id="rId25"/>
    <p:sldId id="2179" r:id="rId26"/>
    <p:sldId id="3139" r:id="rId27"/>
    <p:sldId id="2180" r:id="rId28"/>
    <p:sldId id="3347" r:id="rId29"/>
    <p:sldId id="2181" r:id="rId30"/>
    <p:sldId id="3664" r:id="rId31"/>
    <p:sldId id="3348" r:id="rId32"/>
    <p:sldId id="3663" r:id="rId33"/>
    <p:sldId id="2677" r:id="rId34"/>
    <p:sldId id="2678" r:id="rId35"/>
    <p:sldId id="2679" r:id="rId36"/>
    <p:sldId id="3055" r:id="rId37"/>
    <p:sldId id="3056" r:id="rId38"/>
    <p:sldId id="3057" r:id="rId39"/>
    <p:sldId id="3058" r:id="rId40"/>
    <p:sldId id="2823" r:id="rId41"/>
    <p:sldId id="2824" r:id="rId42"/>
    <p:sldId id="2825" r:id="rId43"/>
    <p:sldId id="2826" r:id="rId44"/>
    <p:sldId id="2369" r:id="rId45"/>
    <p:sldId id="2370" r:id="rId46"/>
    <p:sldId id="2371" r:id="rId47"/>
    <p:sldId id="2372" r:id="rId48"/>
    <p:sldId id="2897" r:id="rId49"/>
    <p:sldId id="2898" r:id="rId50"/>
    <p:sldId id="2899" r:id="rId51"/>
    <p:sldId id="2900" r:id="rId52"/>
    <p:sldId id="2901" r:id="rId53"/>
    <p:sldId id="2902" r:id="rId54"/>
    <p:sldId id="2903" r:id="rId55"/>
    <p:sldId id="3078" r:id="rId56"/>
    <p:sldId id="3079" r:id="rId57"/>
    <p:sldId id="3080" r:id="rId58"/>
    <p:sldId id="3081" r:id="rId59"/>
    <p:sldId id="1310" r:id="rId60"/>
    <p:sldId id="1311" r:id="rId61"/>
    <p:sldId id="1312" r:id="rId62"/>
    <p:sldId id="3665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4DD69-3FE7-41C4-A509-FFEFBE90957F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8B89D-A099-468E-8928-5CB56B81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5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C1B80-2D53-447D-83E5-ABB61CD719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66C6B48-80EF-4F58-8222-CAE1D775236C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8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0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6C6B48-80EF-4F58-8222-CAE1D775236C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6C6B48-80EF-4F58-8222-CAE1D775236C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3376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6C6B48-80EF-4F58-8222-CAE1D775236C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7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47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7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76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6C6B48-80EF-4F58-8222-CAE1D775236C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08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  <a:noFill/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9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7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6C6B48-80EF-4F58-8222-CAE1D775236C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9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7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5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6B48-80EF-4F58-8222-CAE1D775236C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62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288D9-72CB-F5AB-FDA0-34B54085E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25F8-E733-D944-5724-E0BFDA9A6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628368"/>
            <a:ext cx="9001462" cy="16012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Kannada – Tamil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79328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566FA-64BD-DCC6-A95A-CC2774C4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0663" y="214008"/>
            <a:ext cx="12252663" cy="6429983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Adhbutha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mahatkarya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nadevadhu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ninnaya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namake</a:t>
            </a:r>
            <a:endParaRPr lang="en-US" sz="4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thadegalu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neegi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hogvadhu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ninnaya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shakthige</a:t>
            </a:r>
            <a:endParaRPr lang="en-US" sz="4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sz="4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El-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shaddai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El-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shaddai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ninage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asadhyavadhadhu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ondu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endParaRPr lang="en-US" sz="4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00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145"/>
            <a:ext cx="10515600" cy="643971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42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2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Rogha</a:t>
            </a:r>
            <a:r>
              <a:rPr lang="en-US" sz="42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vyadhi</a:t>
            </a:r>
            <a:r>
              <a:rPr lang="en-US" sz="42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negvadhu</a:t>
            </a:r>
            <a:r>
              <a:rPr lang="en-US" sz="42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2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ninnaya</a:t>
            </a:r>
            <a:r>
              <a:rPr lang="en-US" sz="42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namake</a:t>
            </a:r>
            <a:endParaRPr lang="en-US" sz="420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2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Andhakara</a:t>
            </a:r>
            <a:r>
              <a:rPr lang="en-US" sz="42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sarpani</a:t>
            </a:r>
            <a:r>
              <a:rPr lang="en-US" sz="42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kalchi</a:t>
            </a:r>
            <a:r>
              <a:rPr lang="en-US" sz="42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bilvadhu</a:t>
            </a:r>
            <a:r>
              <a:rPr lang="en-US" sz="42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2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ninnaya</a:t>
            </a:r>
            <a:r>
              <a:rPr lang="en-US" sz="42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shakthige</a:t>
            </a:r>
            <a:endParaRPr lang="en-US" sz="420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sz="420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El-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shaddai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El-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shaddai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ninage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asadhyavadhadhu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ondu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endParaRPr lang="en-US" sz="4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82E0-3FDE-363D-399B-1199A197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97" y="522304"/>
            <a:ext cx="10353761" cy="32255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IN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Kombai</a:t>
            </a:r>
            <a:r>
              <a:rPr lang="en-IN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Uyarththinire</a:t>
            </a: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EA889-2321-FA2C-3F1C-6C558A957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42043" y="2310260"/>
            <a:ext cx="5345096" cy="3702881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Kombai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Uyarththinire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Thalaiyai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Uyarththinire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Vetkappattu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Povadhillai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Orunaalum</a:t>
            </a:r>
            <a:endParaRPr lang="en-I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78EBE-F427-C855-24FF-E9700DDCB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7119" y="2312326"/>
            <a:ext cx="6519169" cy="4195592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a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என் கொம்பை</a:t>
            </a: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a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உயர்த்தினிரே</a:t>
            </a:r>
            <a:br>
              <a:rPr lang="ta-IN" sz="3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என் தலையை</a:t>
            </a:r>
            <a:r>
              <a:rPr lang="en-US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a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உயர்த்தினிரே</a:t>
            </a:r>
            <a:br>
              <a:rPr lang="ta-IN" sz="3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வெட்கப்பட்டுப்</a:t>
            </a:r>
            <a:br>
              <a:rPr lang="en-US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a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போவதில்லை</a:t>
            </a:r>
            <a:br>
              <a:rPr lang="en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en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ta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ஒருநாளும்</a:t>
            </a:r>
            <a:endParaRPr lang="en-IN" sz="3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3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7826-8467-1985-D66A-EF18A2FA8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577559"/>
            <a:ext cx="5106004" cy="370288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Thagappane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Yesaiyyaa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Vetkappattu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Povadhillai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Orunaalum</a:t>
            </a: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360AE-E874-3D76-758A-C016F578C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7377" y="1449127"/>
            <a:ext cx="5106005" cy="4197071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a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நன்றி தகப்பனே நன்றி இயேசைய்யா 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ta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2</a:t>
            </a:r>
            <a:br>
              <a:rPr lang="ta-IN" sz="36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வெட்கப்பட்டுப்</a:t>
            </a:r>
            <a:br>
              <a:rPr lang="en-US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a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போவதில்லை </a:t>
            </a:r>
            <a:b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</a:rPr>
              <a:t>-</a:t>
            </a:r>
            <a:r>
              <a:rPr lang="ta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ஒரு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a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நாளும் </a:t>
            </a:r>
            <a:endParaRPr lang="en-I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6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0E6EE-DBE6-19A2-B883-C81A17EEA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34024" y="1302773"/>
            <a:ext cx="5912528" cy="47436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Unakku</a:t>
            </a:r>
            <a:r>
              <a:rPr lang="en-IN" sz="3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Virodhamaai</a:t>
            </a:r>
            <a:r>
              <a:rPr lang="en-IN" sz="3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Ezhumbuvaargal</a:t>
            </a:r>
            <a:br>
              <a:rPr lang="en-IN" sz="3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Aanaalum</a:t>
            </a:r>
            <a:r>
              <a:rPr lang="en-IN" sz="3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Merkkolla</a:t>
            </a:r>
            <a:r>
              <a:rPr lang="en-IN" sz="3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Mudiyaadhu</a:t>
            </a:r>
            <a:br>
              <a:rPr lang="en-IN" sz="3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Kaaththida</a:t>
            </a:r>
            <a:r>
              <a:rPr lang="en-IN" sz="3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Unnodu</a:t>
            </a:r>
            <a:r>
              <a:rPr lang="en-IN" sz="3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Irukkindraar</a:t>
            </a:r>
            <a:br>
              <a:rPr lang="en-IN" sz="3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3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Thalaiyai</a:t>
            </a:r>
            <a:r>
              <a:rPr lang="en-IN" sz="3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Uyarthiduvaar</a:t>
            </a:r>
            <a:endParaRPr lang="en-IN" sz="35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3A526-B0EA-9D68-F2F3-E94D48374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323" y="1285567"/>
            <a:ext cx="6092374" cy="47436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a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1. உனக்கு விரோதமாய் எழும்புவார்கள்</a:t>
            </a:r>
            <a:br>
              <a:rPr lang="ta-IN" sz="3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ஆனாலும் உன்னை மேற்க்கொள்ள முடியாது</a:t>
            </a:r>
            <a:br>
              <a:rPr lang="ta-IN" sz="3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உன்னை காத்திட உன்னோடு இருக்கின்றார்</a:t>
            </a:r>
            <a:br>
              <a:rPr lang="ta-IN" sz="3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உன் தலையை உயர்த்திடுவார்</a:t>
            </a:r>
            <a:endParaRPr lang="en-IN" sz="3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31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B32D-16D2-897B-ABD0-F1292D33B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269441" y="1169271"/>
            <a:ext cx="5939900" cy="4999463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Pulambalai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Kalippaaga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Maattrugireer</a:t>
            </a:r>
            <a:br>
              <a:rPr lang="en-IN" sz="3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Aanandha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Thailaththaal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Thalaiyai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Nirappugireer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Paaththiram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Nirambi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Vazhigindradhu</a:t>
            </a:r>
            <a:br>
              <a:rPr lang="en-IN" sz="3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Naalellaam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Thuthippen</a:t>
            </a:r>
            <a:endParaRPr lang="en-IN" sz="3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C547C-1B83-62DD-045A-B4F983C68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543" y="1208407"/>
            <a:ext cx="5613647" cy="4921189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a-IN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2. புலம்பலை களிப்பாக மாற்றுகிறீர்</a:t>
            </a:r>
            <a:br>
              <a:rPr lang="ta-IN" sz="33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ஆனந்த தைலத்தால் தலையை நிரப்புகிறீர்</a:t>
            </a:r>
            <a:r>
              <a:rPr lang="en-US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3300" dirty="0">
                <a:solidFill>
                  <a:srgbClr val="FFFF00"/>
                </a:solidFill>
                <a:latin typeface="Arial" panose="020B0604020202020204" pitchFamily="34" charset="0"/>
              </a:rPr>
              <a:t>- </a:t>
            </a:r>
            <a:r>
              <a:rPr lang="ta-IN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2</a:t>
            </a:r>
            <a:br>
              <a:rPr lang="ta-IN" sz="33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என் பாத்திரம் நிரம்பி வழிகின்றது</a:t>
            </a:r>
            <a:br>
              <a:rPr lang="ta-IN" sz="33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நாளெல்லாம் உம்மை துதிப்பேன்</a:t>
            </a:r>
            <a:endParaRPr lang="en-IN" sz="33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2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FE48-BB29-7DA8-63EB-2FA1C3F4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995" y="369904"/>
            <a:ext cx="10353761" cy="457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sz="3400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Ninagagiye</a:t>
            </a:r>
            <a:r>
              <a:rPr lang="en-IN" sz="34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 </a:t>
            </a:r>
            <a:r>
              <a:rPr lang="en-IN" sz="3400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Baluve</a:t>
            </a:r>
            <a:endParaRPr lang="en-IN" sz="3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5144-0D8F-B854-F7E5-79C0290A9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32" y="1686757"/>
            <a:ext cx="4912940" cy="470431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Ninagagiye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aluve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odayane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nan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Sharanadhenu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preethige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iniyane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b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1CFEC-66A5-F2E6-501A-7437C06CA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1314" y="1757777"/>
            <a:ext cx="5094154" cy="4429013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100" dirty="0">
                <a:solidFill>
                  <a:srgbClr val="FFFF00"/>
                </a:solidFill>
                <a:latin typeface="Arial" panose="020B0604020202020204" pitchFamily="34" charset="0"/>
              </a:rPr>
              <a:t>ನಿನಗಾಗಿಯೇ ನಾ ಬಾಳುವೆ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100" dirty="0">
                <a:solidFill>
                  <a:srgbClr val="FFFF00"/>
                </a:solidFill>
                <a:latin typeface="Arial" panose="020B0604020202020204" pitchFamily="34" charset="0"/>
              </a:rPr>
              <a:t>ನನ್ ಒಡೆಯನೇ ನನ್ ಯೇಸುವೇ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100" dirty="0">
                <a:solidFill>
                  <a:srgbClr val="FFFF00"/>
                </a:solidFill>
                <a:latin typeface="Arial" panose="020B0604020202020204" pitchFamily="34" charset="0"/>
              </a:rPr>
              <a:t>ಶರಣಾದೆನು ನಿನ್ನ ಪ್ರೀತಿಗೆ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100" dirty="0">
                <a:solidFill>
                  <a:srgbClr val="FFFF00"/>
                </a:solidFill>
                <a:latin typeface="Arial" panose="020B0604020202020204" pitchFamily="34" charset="0"/>
              </a:rPr>
              <a:t>ನನ್ ಇನಿಯನೆ ನನ್ ಯೇಸುವೇ</a:t>
            </a:r>
            <a:endParaRPr lang="en-IN" sz="41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5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190A8-5B85-DF52-94FE-422D578CA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278192"/>
            <a:ext cx="5939161" cy="4932047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 Nanna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arpisuvenu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baliyaagi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hasthakke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kashta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bandaru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nirashe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kaadidharu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mukava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noduvenu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A0EED-783D-9E1D-80B9-666BB7719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6445" y="1209366"/>
            <a:ext cx="6055812" cy="4785257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>
                <a:solidFill>
                  <a:srgbClr val="FFFF00"/>
                </a:solidFill>
                <a:latin typeface="Arial" panose="020B0604020202020204" pitchFamily="34" charset="0"/>
              </a:rPr>
              <a:t>1. </a:t>
            </a: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ನನ್ನ ಅರ್ಪಿಸುವೆನು ಜೀವ ಬಲಿಯಾಗಿ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ನಿನ್ನ ಹಸ್ತಕ್ಕೆ ಯೇಸುವೇ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ಏನೇ ಕಷ್ಟ ಬಂದರು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ನೀರಾಶೇ ಕಾಡೇದರು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ನಿನ್ನ ಮುಕವ  ನೋಡ್ವೆನು ಯೇಸುವೇ</a:t>
            </a:r>
          </a:p>
        </p:txBody>
      </p:sp>
    </p:spTree>
    <p:extLst>
      <p:ext uri="{BB962C8B-B14F-4D97-AF65-F5344CB8AC3E}">
        <p14:creationId xmlns:p14="http://schemas.microsoft.com/office/powerpoint/2010/main" val="6522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0C1C-8F5F-FE85-C5A6-95936D7BD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94" y="1695530"/>
            <a:ext cx="5543145" cy="3466939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Purna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Hrudhayadinda</a:t>
            </a:r>
            <a:br>
              <a:rPr lang="en-IN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Aaradhisuvenu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endParaRPr lang="en-IN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91766-FA72-5097-8057-B4EEFE907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5510" y="1695530"/>
            <a:ext cx="5334000" cy="402412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kn-IN" sz="4700" dirty="0">
                <a:solidFill>
                  <a:srgbClr val="FFFF00"/>
                </a:solidFill>
                <a:latin typeface="Arial" panose="020B0604020202020204" pitchFamily="34" charset="0"/>
              </a:rPr>
              <a:t>ಪೂರ್ಣ </a:t>
            </a:r>
            <a:br>
              <a:rPr lang="en-IN" sz="47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700" dirty="0">
                <a:solidFill>
                  <a:srgbClr val="FFFF00"/>
                </a:solidFill>
                <a:latin typeface="Arial" panose="020B0604020202020204" pitchFamily="34" charset="0"/>
              </a:rPr>
              <a:t>ಹೃದಯದಿಂದ </a:t>
            </a:r>
            <a:br>
              <a:rPr lang="en-IN" sz="47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700" dirty="0">
                <a:solidFill>
                  <a:srgbClr val="FFFF00"/>
                </a:solidFill>
                <a:latin typeface="Arial" panose="020B0604020202020204" pitchFamily="34" charset="0"/>
              </a:rPr>
              <a:t>ನಿನ್ನ ಆರಾಧಿಸುವೆನು ಯೇಸುವೇ</a:t>
            </a:r>
            <a:endParaRPr lang="en-IN" sz="47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3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BE4C-5017-1766-E13F-EC57941FA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202564" y="993059"/>
            <a:ext cx="5930283" cy="551558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preethisuvenu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Sevisuvenu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hinde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baruvenu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hinthirugenu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chitha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maadvenu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ishta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madvenu</a:t>
            </a:r>
            <a:b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margadalliye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nadevenu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endParaRPr lang="en-I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6BC3D-484E-B9B7-5067-DFDC46D39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7781" y="963559"/>
            <a:ext cx="5496232" cy="551558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>
                <a:solidFill>
                  <a:srgbClr val="FFFF00"/>
                </a:solidFill>
                <a:latin typeface="Arial" panose="020B0604020202020204" pitchFamily="34" charset="0"/>
              </a:rPr>
              <a:t>2. </a:t>
            </a: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ನಿನ್ನ ಪ್ರೀತಿಸುವೆನು ನಿನ್ನ ಸೇವಿಸುವೆನು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ನಿನ್ನ ಹಿಂದೆ ಬರುವೆನು ಹಿಂತಿರುಗೇನು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ನಿನ್ನ ಚಿತ್ತ ಮಾಡ್ವೆನು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ನಿನ್ನ ಇಷ್ಟ ಮದ್ವೆನು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ನಿನ್ನ ಮಾರ್ಗದಲ್ಲಿ ನಾ ನಡೆವೆನು ಯೇಸುವೇ</a:t>
            </a:r>
          </a:p>
        </p:txBody>
      </p:sp>
    </p:spTree>
    <p:extLst>
      <p:ext uri="{BB962C8B-B14F-4D97-AF65-F5344CB8AC3E}">
        <p14:creationId xmlns:p14="http://schemas.microsoft.com/office/powerpoint/2010/main" val="137315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bouquet of flowers">
            <a:extLst>
              <a:ext uri="{FF2B5EF4-FFF2-40B4-BE49-F238E27FC236}">
                <a16:creationId xmlns:a16="http://schemas.microsoft.com/office/drawing/2014/main" id="{82C0F469-9EA6-0942-67ED-8D4851C74B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9000"/>
                    </a14:imgEffect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F951822-544C-11FC-36D3-F53CE376B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19" y="127821"/>
            <a:ext cx="11444749" cy="5987843"/>
          </a:xfrm>
        </p:spPr>
        <p:txBody>
          <a:bodyPr/>
          <a:lstStyle/>
          <a:p>
            <a:br>
              <a:rPr lang="en-US" sz="5400" b="1" i="1" cap="none" dirty="0">
                <a:solidFill>
                  <a:schemeClr val="tx1"/>
                </a:solidFill>
                <a:effectLst/>
                <a:latin typeface="Libre Franklin" pitchFamily="2" charset="0"/>
              </a:rPr>
            </a:br>
            <a:br>
              <a:rPr lang="en-US" sz="5400" b="1" i="1" cap="none" dirty="0">
                <a:solidFill>
                  <a:schemeClr val="tx1"/>
                </a:solidFill>
                <a:effectLst/>
                <a:latin typeface="Libre Franklin" pitchFamily="2" charset="0"/>
              </a:rPr>
            </a:br>
            <a:r>
              <a:rPr lang="kn-IN" sz="5400" b="1" i="1" cap="none" dirty="0">
                <a:solidFill>
                  <a:schemeClr val="tx1"/>
                </a:solidFill>
                <a:effectLst/>
                <a:latin typeface="Libre Franklin" pitchFamily="2" charset="0"/>
              </a:rPr>
              <a:t>ಅವುಗಳೊಳಗಿಂದ ಕೃತಜ್ಞತಾ ಸ್ತೋತ್ರವೂ ಸಂತೋಷಪಡುವವರ ಸ್ವರವೂ ಹೊರಡುವದು; ಅವರನ್ನು ಅಭಿವೃದ್ಧಿಮಾಡುವೆನು; ಅವರು ಕೊಂಚವಾಗಿರರು, ಅವರು ಅಲ್ಪವಾಗದ ಹಾಗೆ ಅವರಿಗೆ ಘನವನ್ನು ಕೊಡುವೆನು.</a:t>
            </a:r>
            <a:br>
              <a:rPr lang="en-US" sz="6000" b="1" i="1" cap="none" dirty="0">
                <a:solidFill>
                  <a:schemeClr val="tx1"/>
                </a:solidFill>
                <a:effectLst/>
                <a:latin typeface="Libre Franklin" pitchFamily="2" charset="0"/>
              </a:rPr>
            </a:br>
            <a:br>
              <a:rPr lang="en-US" sz="6000" b="1" i="1" cap="none" dirty="0">
                <a:solidFill>
                  <a:schemeClr val="tx1"/>
                </a:solidFill>
                <a:effectLst/>
                <a:latin typeface="Libre Franklin" pitchFamily="2" charset="0"/>
              </a:rPr>
            </a:br>
            <a:r>
              <a:rPr lang="en-IN" sz="2400" b="1" i="1" dirty="0">
                <a:solidFill>
                  <a:schemeClr val="tx1"/>
                </a:solidFill>
                <a:effectLst/>
                <a:latin typeface="Libre Franklin" pitchFamily="2" charset="0"/>
              </a:rPr>
              <a:t>Jeremiah 30 : 19</a:t>
            </a:r>
            <a:br>
              <a:rPr lang="en-IN" sz="2400" b="1" i="0" dirty="0">
                <a:solidFill>
                  <a:srgbClr val="333333"/>
                </a:solidFill>
                <a:effectLst/>
                <a:latin typeface="Libre Franklin" pitchFamily="2" charset="0"/>
              </a:rPr>
            </a:br>
            <a:endParaRPr lang="en-US" sz="6000" b="1" i="1" cap="none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205F5-4C24-9301-CD57-7C1812E23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232080" y="6850885"/>
            <a:ext cx="9144000" cy="7845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19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CD80-6B20-7E6E-99E6-1E5137D2E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733802"/>
            <a:ext cx="5564169" cy="3528861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Dinavella</a:t>
            </a:r>
            <a:br>
              <a:rPr lang="en-IN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reethisuvenu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endParaRPr lang="en-IN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8415D-6E1D-8005-9F17-841981B6B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1733802"/>
            <a:ext cx="5334000" cy="402412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700" dirty="0">
                <a:solidFill>
                  <a:srgbClr val="FFFF00"/>
                </a:solidFill>
                <a:latin typeface="Arial" panose="020B0604020202020204" pitchFamily="34" charset="0"/>
              </a:rPr>
              <a:t>ಜೀವವುಳ್ಳ </a:t>
            </a:r>
            <a:br>
              <a:rPr lang="en-IN" sz="47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700" dirty="0">
                <a:solidFill>
                  <a:srgbClr val="FFFF00"/>
                </a:solidFill>
                <a:latin typeface="Arial" panose="020B0604020202020204" pitchFamily="34" charset="0"/>
              </a:rPr>
              <a:t>ದಿನವೆಲ್ಲಾ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700" dirty="0">
                <a:solidFill>
                  <a:srgbClr val="FFFF00"/>
                </a:solidFill>
                <a:latin typeface="Arial" panose="020B0604020202020204" pitchFamily="34" charset="0"/>
              </a:rPr>
              <a:t>ನಿನ್ನ ಪ್ರೀತಿಸುವೆನು ಯೇಸುವೇ</a:t>
            </a:r>
            <a:endParaRPr lang="en-IN" sz="47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40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3A08-0BD3-56B5-0F6E-A0EACF265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188" y="1527243"/>
            <a:ext cx="5416685" cy="4426649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Neene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nanna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ashraya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Neene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nanna 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ellavu</a:t>
            </a:r>
            <a:endParaRPr lang="en-IN" sz="37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Neene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sakenage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b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Nanna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aseyellava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ninna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kaige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koduvenu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neene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nanna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nadesuve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endParaRPr lang="en-IN" sz="37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65554-F8F2-3556-0EFB-FDAAB5C97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1527243"/>
            <a:ext cx="5334000" cy="4793007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9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n-IN" sz="3900" dirty="0">
                <a:solidFill>
                  <a:srgbClr val="FFFF00"/>
                </a:solidFill>
                <a:latin typeface="Arial" panose="020B0604020202020204" pitchFamily="34" charset="0"/>
              </a:rPr>
              <a:t>ನೀನೇ ನನ್ನ ಆಶ್ರಯ </a:t>
            </a:r>
            <a:br>
              <a:rPr lang="en-IN" sz="39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3900" dirty="0">
                <a:solidFill>
                  <a:srgbClr val="FFFF00"/>
                </a:solidFill>
                <a:latin typeface="Arial" panose="020B0604020202020204" pitchFamily="34" charset="0"/>
              </a:rPr>
              <a:t>ನೀನೇ ನಾನಾ ಎಲ್ಲವು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900" dirty="0">
                <a:solidFill>
                  <a:srgbClr val="FFFF00"/>
                </a:solidFill>
                <a:latin typeface="Arial" panose="020B0604020202020204" pitchFamily="34" charset="0"/>
              </a:rPr>
              <a:t>ನೀನೇ ಸಾಕೆನಗೆ ಯೇಸುವೇ</a:t>
            </a:r>
            <a:endParaRPr lang="en-IN" sz="3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900" dirty="0">
                <a:solidFill>
                  <a:srgbClr val="FFFF00"/>
                </a:solidFill>
                <a:latin typeface="Arial" panose="020B0604020202020204" pitchFamily="34" charset="0"/>
              </a:rPr>
              <a:t>ನನ್ನ ಆಸೆಯೆಲ್ಲಾವ ನಿನ್ನ ಕೈಗೆ ಕೊಡುವೆನು ನೀನೇ ನನ್ನ ನಡೆಸುವೆ ಯೇಸುವೇ</a:t>
            </a:r>
            <a:endParaRPr lang="en-IN" sz="3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10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3CB7-C3AD-B136-C103-76A863298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17126"/>
            <a:ext cx="5334000" cy="32237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Nanna </a:t>
            </a:r>
            <a:br>
              <a:rPr lang="en-IN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Kaigalaethi</a:t>
            </a:r>
            <a:r>
              <a:rPr lang="en-IN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Ninna</a:t>
            </a:r>
            <a:r>
              <a:rPr lang="en-IN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Aaradhisuvenu</a:t>
            </a:r>
            <a:r>
              <a:rPr lang="en-IN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endParaRPr lang="en-IN" sz="4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1EF0F-B033-D6E5-59E8-42EBC9E97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9596" y="1710123"/>
            <a:ext cx="5334000" cy="361090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kn-IN" sz="4700" dirty="0">
                <a:solidFill>
                  <a:srgbClr val="FFFF00"/>
                </a:solidFill>
                <a:latin typeface="Arial" panose="020B0604020202020204" pitchFamily="34" charset="0"/>
              </a:rPr>
              <a:t>ನನ್ನ </a:t>
            </a:r>
            <a:br>
              <a:rPr lang="en-IN" sz="47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700" dirty="0">
                <a:solidFill>
                  <a:srgbClr val="FFFF00"/>
                </a:solidFill>
                <a:latin typeface="Arial" panose="020B0604020202020204" pitchFamily="34" charset="0"/>
              </a:rPr>
              <a:t>ಕೈಗಳೆತ್ತಿ </a:t>
            </a:r>
            <a:br>
              <a:rPr lang="en-IN" sz="47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700" dirty="0">
                <a:solidFill>
                  <a:srgbClr val="FFFF00"/>
                </a:solidFill>
                <a:latin typeface="Arial" panose="020B0604020202020204" pitchFamily="34" charset="0"/>
              </a:rPr>
              <a:t>ನಿನ್ನ ಆರಾಧಿಸುವೆನು ಯೇಸುವೇ</a:t>
            </a:r>
            <a:endParaRPr lang="en-IN" sz="47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38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565E-0B8F-139F-95FE-B0D7576C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94" y="167038"/>
            <a:ext cx="10353761" cy="4572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IN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Magimaiyin</a:t>
            </a:r>
            <a:r>
              <a:rPr lang="en-IN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Megam</a:t>
            </a: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7A6B-4DEC-7A40-EA69-067A10B65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400516"/>
            <a:ext cx="5469383" cy="4123408"/>
          </a:xfrm>
        </p:spPr>
        <p:txBody>
          <a:bodyPr>
            <a:noAutofit/>
          </a:bodyPr>
          <a:lstStyle/>
          <a:p>
            <a:pPr marL="0" indent="0" algn="ctr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Magimaiyin</a:t>
            </a:r>
            <a: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Megam</a:t>
            </a:r>
            <a:b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Idathai</a:t>
            </a:r>
            <a: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Mooduthey</a:t>
            </a:r>
            <a:b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Magimaiyin</a:t>
            </a:r>
            <a: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Megam</a:t>
            </a:r>
            <a:b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Janathai</a:t>
            </a:r>
            <a: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Mooduthey</a:t>
            </a:r>
            <a:endParaRPr lang="en-IN" sz="37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C1AC6-16DE-5EB5-8798-EA9E85A32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9325" y="2233478"/>
            <a:ext cx="5722675" cy="4457484"/>
          </a:xfrm>
        </p:spPr>
        <p:txBody>
          <a:bodyPr>
            <a:noAutofit/>
          </a:bodyPr>
          <a:lstStyle/>
          <a:p>
            <a:pPr marL="0" indent="0" algn="ctr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ta-IN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ஒரு மகிமையின் மேகம்</a:t>
            </a:r>
            <a:br>
              <a:rPr lang="ta-IN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a-IN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இந்த இடத்தை மூடுதே</a:t>
            </a:r>
            <a:br>
              <a:rPr lang="ta-IN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a-IN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ஒரு மகிமையின் மேகம்</a:t>
            </a:r>
            <a:br>
              <a:rPr lang="ta-IN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a-IN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என் ஜனத்தை மூடுதே</a:t>
            </a:r>
          </a:p>
        </p:txBody>
      </p:sp>
    </p:spTree>
    <p:extLst>
      <p:ext uri="{BB962C8B-B14F-4D97-AF65-F5344CB8AC3E}">
        <p14:creationId xmlns:p14="http://schemas.microsoft.com/office/powerpoint/2010/main" val="191459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E25C-D6DD-7B50-3901-92FAC2F5C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727180"/>
            <a:ext cx="5334000" cy="340363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Vilagatha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Megam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Sellum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Megam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endParaRPr lang="en-IN" sz="44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FE099-C27C-3D2D-3F1F-403C2324C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2" y="1727180"/>
            <a:ext cx="5334000" cy="402412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a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விலகாத மேகம் நீர்</a:t>
            </a:r>
            <a:br>
              <a:rPr lang="ta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a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முன்செல்லும் மேகம் நீர்</a:t>
            </a:r>
          </a:p>
        </p:txBody>
      </p:sp>
    </p:spTree>
    <p:extLst>
      <p:ext uri="{BB962C8B-B14F-4D97-AF65-F5344CB8AC3E}">
        <p14:creationId xmlns:p14="http://schemas.microsoft.com/office/powerpoint/2010/main" val="2761416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1ECA-EB7A-FA4F-1560-423BD8E6B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465866" y="580377"/>
            <a:ext cx="5894773" cy="569724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 </a:t>
            </a:r>
            <a:b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Thelivin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BA984-0557-29DA-E416-08D087CD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3095" y="580377"/>
            <a:ext cx="5894774" cy="569724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a-IN" sz="39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ஆவியானவரே அன்பின் ஆவியானவரே</a:t>
            </a:r>
            <a:r>
              <a:rPr lang="en-US" sz="39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sz="39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a-IN" sz="39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வல்ல</a:t>
            </a:r>
            <a:r>
              <a:rPr lang="en-US" sz="39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a-IN" sz="39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ஆவியானவரே </a:t>
            </a:r>
            <a:br>
              <a:rPr lang="en-US" sz="39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a-IN" sz="39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தெளிவின் ஆவியானவரே</a:t>
            </a:r>
            <a:endParaRPr lang="en-IN" sz="3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0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A8576-9A51-92E2-70C3-E29E0DEC2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239486" y="631371"/>
            <a:ext cx="5334000" cy="5587313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Migimayin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br>
              <a:rPr lang="en-IN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 </a:t>
            </a:r>
            <a:b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Thelivin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051F1-5E8A-FDD3-2C5B-8CFFA6D8F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0659" y="631371"/>
            <a:ext cx="5334000" cy="5587313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a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மகிமையின்</a:t>
            </a:r>
            <a: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a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ஆவியானவரே </a:t>
            </a:r>
            <a:b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a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அன்பின் ஆவியானவரே </a:t>
            </a:r>
            <a:b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a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வல்ல</a:t>
            </a:r>
            <a: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a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ஆவியானவரே </a:t>
            </a:r>
            <a:b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a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தெளிவின் ஆவியானவரே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43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D7A45-644A-717D-3C4B-401D0D1B5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664028" y="1264328"/>
            <a:ext cx="5992427" cy="43293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En </a:t>
            </a:r>
            <a:r>
              <a:rPr lang="en-IN" sz="4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Paechila</a:t>
            </a: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4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Moochila</a:t>
            </a:r>
            <a:br>
              <a:rPr lang="en-IN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4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Solilla</a:t>
            </a: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4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Seyalila</a:t>
            </a: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Kalanthirukinga</a:t>
            </a:r>
            <a:br>
              <a:rPr lang="en-IN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97CE0-F5FC-E74E-48FE-E33C7F052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0720" y="1265913"/>
            <a:ext cx="5862221" cy="4665216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ta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என் பேச்சில </a:t>
            </a:r>
            <a:br>
              <a:rPr lang="en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a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என் மூச்சில</a:t>
            </a:r>
            <a:br>
              <a:rPr lang="ta-IN" sz="4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என் சொல்லில என் செயலில கலந்திருக்கீங்க</a:t>
            </a:r>
            <a:br>
              <a:rPr lang="ta-IN" sz="4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endParaRPr lang="en-IN" sz="4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31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8BE5-FC5F-30ED-0652-83868A8CB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217714" y="1266715"/>
            <a:ext cx="5334000" cy="432457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4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Ninaivila</a:t>
            </a: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4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Nadthaiyila</a:t>
            </a:r>
            <a:br>
              <a:rPr lang="en-IN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4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Unarvila</a:t>
            </a: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IN" sz="4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Uiyirila</a:t>
            </a: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Kalanthirukinga</a:t>
            </a:r>
            <a:endParaRPr lang="en-IN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3E2D1-7DC0-134D-BD41-DB8E2A163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8259" y="1266715"/>
            <a:ext cx="5334000" cy="495196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ta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என் நினைவில என் நடத்தையில</a:t>
            </a:r>
            <a:br>
              <a:rPr lang="ta-IN" sz="4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என் உணர்வில என் உயிரில கலந்திருக்கீங்க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3206611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E4F0-1C82-4D9D-A315-07935265F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9908"/>
            <a:ext cx="5323114" cy="4638183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4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4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4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Vilaiyera</a:t>
            </a:r>
            <a:r>
              <a:rPr lang="en-IN" sz="4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Petravare</a:t>
            </a:r>
            <a:br>
              <a:rPr lang="en-IN" sz="4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4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Aalum</a:t>
            </a:r>
            <a:r>
              <a:rPr lang="en-IN" sz="4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Parisuthare</a:t>
            </a:r>
            <a:r>
              <a:rPr lang="en-IN" sz="4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4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Aiyya</a:t>
            </a:r>
            <a:endParaRPr lang="en-IN" sz="4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E1488-25D3-D46E-C258-45CEC2575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199" y="1164095"/>
            <a:ext cx="5738991" cy="4812161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ta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அன்பின் ஆவியானவரே விலையேற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a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பெற்றவரே</a:t>
            </a:r>
            <a:br>
              <a:rPr lang="ta-IN" sz="40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எனை ஆளும் பரிசுத்தரே நன்றி ஐயா</a:t>
            </a: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66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7590-1B04-0846-C018-02010309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5410"/>
            <a:ext cx="10353761" cy="642151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IN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Ninnante</a:t>
            </a:r>
            <a:r>
              <a:rPr lang="en-IN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yarilla</a:t>
            </a: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CF93-159E-9BCC-FC4C-EB0307938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054260"/>
            <a:ext cx="5529745" cy="4430851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Ninnante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yarilla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horatu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devarilla</a:t>
            </a:r>
            <a:br>
              <a:rPr lang="en-IN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nine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nanagella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nanagyava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bhayavilla</a:t>
            </a:r>
            <a:br>
              <a:rPr lang="en-IN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alleluya</a:t>
            </a:r>
            <a:r>
              <a:rPr lang="en-IN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endParaRPr lang="en-IN" sz="44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stotra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endParaRPr lang="en-IN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4E6EC-1D8F-B01F-9E42-04279415D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9584" y="1423480"/>
            <a:ext cx="5094154" cy="531911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ನಿನ್ನಂತೆ ಯಾರಿಲ್ಲ ನಿನ್ನ ಹೊರತು ದೇವರಿಲ್ಲ</a:t>
            </a:r>
            <a:br>
              <a:rPr lang="kn-IN" sz="44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ನೀನೇ ನನಗೆಲ್ಲ ನನಗ್ಯಾವ ಭಯವಿಲ್ಲ</a:t>
            </a:r>
            <a:br>
              <a:rPr lang="kn-IN" sz="44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ಹಲ್ಲೆಲೂಯಾ 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ನಿಮಗೆ ಸ್ತೋತ್ರ 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</a:p>
        </p:txBody>
      </p:sp>
    </p:spTree>
    <p:extLst>
      <p:ext uri="{BB962C8B-B14F-4D97-AF65-F5344CB8AC3E}">
        <p14:creationId xmlns:p14="http://schemas.microsoft.com/office/powerpoint/2010/main" val="283955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5045A-8F29-B778-216F-734E05BB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78641-41C5-EAB3-0DE3-5A086B1D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658" y="-42265"/>
            <a:ext cx="12351657" cy="690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45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2659440"/>
            <a:ext cx="9001462" cy="15391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English – Hindi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761698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bouquet of flowers">
            <a:extLst>
              <a:ext uri="{FF2B5EF4-FFF2-40B4-BE49-F238E27FC236}">
                <a16:creationId xmlns:a16="http://schemas.microsoft.com/office/drawing/2014/main" id="{82C0F469-9EA6-0942-67ED-8D4851C74B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9000"/>
                    </a14:imgEffect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F951822-544C-11FC-36D3-F53CE376B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44515" cy="6779541"/>
          </a:xfrm>
        </p:spPr>
        <p:txBody>
          <a:bodyPr/>
          <a:lstStyle/>
          <a:p>
            <a:r>
              <a:rPr lang="en-US" sz="4400" b="1" i="1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And out of them shall proceed thanksgiving and the voice of them that make merry: and I will multiply them, and they shall not be few; I will also glorify them, and they shall not be small.</a:t>
            </a:r>
            <a:br>
              <a:rPr lang="en-US" sz="4400" b="1" i="1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br>
              <a:rPr lang="en-US" sz="4400" b="1" i="1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r>
              <a:rPr lang="en-IN" sz="4400" b="1" i="1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Jeremiah 30:19</a:t>
            </a:r>
            <a:endParaRPr lang="en-US" sz="4400" b="1" i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205F5-4C24-9301-CD57-7C1812E23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232080" y="6850885"/>
            <a:ext cx="9144000" cy="7845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7F1579-738B-D9DF-6A9B-98AB5F50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33949" y="6294928"/>
            <a:ext cx="53213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96736DE-5AE2-4B04-69F4-474224408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5715" y="6164819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26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3F5F-13D2-A4A5-B12C-75B24D92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0260"/>
            <a:ext cx="10353761" cy="68654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IN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 </a:t>
            </a:r>
            <a:r>
              <a:rPr lang="en-IN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Gaaye</a:t>
            </a:r>
            <a:r>
              <a:rPr lang="en-IN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Hosanna </a:t>
            </a: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57EB-ACBF-45D7-0CE6-AAABDB3F2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088319"/>
            <a:ext cx="5344962" cy="4055029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Masih 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Jaisa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Hai Koi Nahi, 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Charano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Jhuke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Aasman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Aur Mahima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Gaaye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Zameen </a:t>
            </a:r>
            <a:endParaRPr lang="en-I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FEC53-9C85-BD9E-6FB7-CDB0A847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7040" y="1991839"/>
            <a:ext cx="5166681" cy="4523478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येशु मसीह </a:t>
            </a:r>
            <a:endParaRPr lang="en-IN" sz="38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तेरे जैसा है कोई नहीं</a:t>
            </a:r>
            <a:br>
              <a:rPr lang="hi-IN" sz="38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तेरे चरणों मे झुके आसमां</a:t>
            </a:r>
            <a:br>
              <a:rPr lang="hi-IN" sz="38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और महिमा गाए </a:t>
            </a:r>
            <a:endParaRPr lang="en-IN" sz="3800" b="0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सभी</a:t>
            </a:r>
            <a:endParaRPr lang="en-IN" sz="3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96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114B-F8BF-2EA6-28D1-9E3E47CDD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926" y="1255080"/>
            <a:ext cx="5487005" cy="4347839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Hum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Gaaye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Hosanna </a:t>
            </a:r>
            <a:br>
              <a:rPr lang="en-IN" sz="3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Rajaon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 Hai Raja </a:t>
            </a:r>
            <a:br>
              <a:rPr lang="en-IN" sz="3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Teri Mahima Hove Sada </a:t>
            </a:r>
            <a:br>
              <a:rPr lang="en-IN" sz="3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Hai Prabhu,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Hamara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Khuda</a:t>
            </a:r>
            <a:endParaRPr lang="en-IN" sz="3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C702C-1F5F-F864-D65C-5ED4FCC63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7846" y="1255080"/>
            <a:ext cx="5094154" cy="4347839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hi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हम गाए होसन्ना</a:t>
            </a:r>
            <a:br>
              <a:rPr lang="hi-IN" sz="4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तू राजाओं का है राजा</a:t>
            </a:r>
            <a:br>
              <a:rPr lang="hi-IN" sz="4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तेरी महिमा होवे सदा</a:t>
            </a:r>
            <a:br>
              <a:rPr lang="hi-IN" sz="4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तू है प्रभु </a:t>
            </a:r>
            <a:endParaRPr lang="en-IN" sz="4200" b="0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hi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हमारा खुदा</a:t>
            </a:r>
            <a:endParaRPr lang="en-IN" sz="4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94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8086-1B73-8377-9432-8DF240979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80504" y="973954"/>
            <a:ext cx="5265064" cy="4910092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Pyare Pita </a:t>
            </a:r>
            <a:br>
              <a:rPr lang="nn-NO" sz="3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n-NO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Tune Humse Kitna Pyar Kiya </a:t>
            </a:r>
            <a:br>
              <a:rPr lang="nn-NO" sz="3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n-NO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Mere Paapo Se Chudane Ko </a:t>
            </a:r>
            <a:br>
              <a:rPr lang="nn-NO" sz="3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n-NO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Apne Bete Ko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Kurban Kiya</a:t>
            </a:r>
            <a:endParaRPr lang="en-IN" sz="3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F812B-9521-8470-1CB1-A4DFC68F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8151" y="876300"/>
            <a:ext cx="5265064" cy="4910092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प्यारे पिता </a:t>
            </a:r>
            <a:endParaRPr lang="en-IN" sz="4400" b="0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तुने हमसे</a:t>
            </a:r>
            <a:br>
              <a:rPr lang="hi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hi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कितना प्यार किया</a:t>
            </a:r>
            <a:br>
              <a:rPr lang="hi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hi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हमे पापों से छुडाने को</a:t>
            </a:r>
            <a:br>
              <a:rPr lang="hi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hi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अपने बेटे को </a:t>
            </a:r>
            <a:endParaRPr lang="en-IN" sz="4400" b="0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कुर्बान किया</a:t>
            </a:r>
          </a:p>
        </p:txBody>
      </p:sp>
    </p:spTree>
    <p:extLst>
      <p:ext uri="{BB962C8B-B14F-4D97-AF65-F5344CB8AC3E}">
        <p14:creationId xmlns:p14="http://schemas.microsoft.com/office/powerpoint/2010/main" val="253793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255971"/>
            <a:ext cx="10353761" cy="455721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Tum </a:t>
            </a:r>
            <a:r>
              <a:rPr lang="en-US" b="1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US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mein</a:t>
            </a: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328475" y="1775534"/>
            <a:ext cx="6057993" cy="4598634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Tum </a:t>
            </a:r>
            <a:r>
              <a:rPr lang="en-US" sz="3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US" sz="3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mein</a:t>
            </a:r>
            <a:r>
              <a:rPr lang="en-US" sz="3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aise</a:t>
            </a:r>
            <a:r>
              <a:rPr lang="en-US" sz="3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bas </a:t>
            </a:r>
            <a:r>
              <a:rPr lang="en-US" sz="3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gaye</a:t>
            </a:r>
            <a:br>
              <a:rPr lang="en-US" sz="3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Zindagi</a:t>
            </a:r>
            <a:r>
              <a:rPr lang="en-US" sz="3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bhar</a:t>
            </a:r>
            <a:r>
              <a:rPr lang="en-US" sz="3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3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liye</a:t>
            </a:r>
            <a:r>
              <a:rPr lang="en-US" sz="3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 ban </a:t>
            </a:r>
            <a:r>
              <a:rPr lang="en-US" sz="3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gaye</a:t>
            </a:r>
            <a:br>
              <a:rPr lang="en-US" sz="3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 </a:t>
            </a:r>
            <a:r>
              <a:rPr lang="en-US" sz="3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mein</a:t>
            </a:r>
            <a:r>
              <a:rPr lang="en-US" sz="3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aisa</a:t>
            </a:r>
            <a:r>
              <a:rPr lang="en-US" sz="3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kaam</a:t>
            </a:r>
            <a:r>
              <a:rPr lang="en-US" sz="3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</a:t>
            </a:r>
            <a:r>
              <a:rPr lang="en-US" sz="3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gaye</a:t>
            </a:r>
            <a:br>
              <a:rPr lang="en-US" sz="3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Paap</a:t>
            </a:r>
            <a:r>
              <a:rPr lang="en-US" sz="3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mere </a:t>
            </a:r>
            <a:r>
              <a:rPr lang="en-US" sz="3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shraap</a:t>
            </a:r>
            <a:r>
              <a:rPr lang="en-US" sz="3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mere </a:t>
            </a:r>
            <a:r>
              <a:rPr lang="en-US" sz="3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chalte</a:t>
            </a:r>
            <a:r>
              <a:rPr lang="en-US" sz="3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3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gaye</a:t>
            </a:r>
            <a:endParaRPr lang="en-US" sz="3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3001" y="1775534"/>
            <a:ext cx="5094154" cy="4598633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36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तुम दिल में ऐसे बस गये</a:t>
            </a:r>
            <a:br>
              <a:rPr lang="hi-IN" sz="36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36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ज़िंदगी भर के लिए </a:t>
            </a:r>
            <a:endParaRPr lang="en-US" sz="360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36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राजा बन गये</a:t>
            </a:r>
            <a:br>
              <a:rPr lang="hi-IN" sz="36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36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जीवन में ऐसा </a:t>
            </a:r>
            <a:endParaRPr lang="en-US" sz="360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36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काम कर गये</a:t>
            </a:r>
            <a:br>
              <a:rPr lang="hi-IN" sz="36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36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पाप मेरे श्राप मेरे </a:t>
            </a:r>
            <a:endParaRPr lang="en-US" sz="360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36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चलते बन गये</a:t>
            </a:r>
            <a:endParaRPr lang="en-US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31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89382" y="543757"/>
            <a:ext cx="5602415" cy="577048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fi-FI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 mein jaa mein hoto pe aankhon mein tu hai,</a:t>
            </a:r>
          </a:p>
          <a:p>
            <a:pPr marL="0" indent="0" algn="ctr">
              <a:lnSpc>
                <a:spcPct val="120000"/>
              </a:lnSpc>
              <a:buNone/>
            </a:pPr>
            <a:br>
              <a:rPr lang="fi-FI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 mein jaa mein hoto pe aankhon mein tu hai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6466" y="543757"/>
            <a:ext cx="5491855" cy="577048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5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दिल में जेया में </a:t>
            </a:r>
            <a:endParaRPr lang="en-US" sz="450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5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होतो पे आँखों </a:t>
            </a:r>
            <a:endParaRPr lang="en-US" sz="450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5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में तू है</a:t>
            </a:r>
            <a:endParaRPr lang="en-US" sz="450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br>
              <a:rPr lang="hi-IN" sz="45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5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दिल में जेया में </a:t>
            </a:r>
            <a:endParaRPr lang="en-US" sz="450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5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होतो पे आँखों </a:t>
            </a:r>
            <a:endParaRPr lang="en-US" sz="450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5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में तू है</a:t>
            </a:r>
            <a:endParaRPr lang="en-US" sz="45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21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229" y="499369"/>
            <a:ext cx="5592932" cy="5859262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Darr</a:t>
            </a:r>
            <a: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darr</a:t>
            </a:r>
            <a: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main jo </a:t>
            </a: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</a:t>
            </a:r>
            <a: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raha</a:t>
            </a:r>
            <a: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</a:t>
            </a:r>
            <a:br>
              <a:rPr lang="en-US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Darr</a:t>
            </a:r>
            <a: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mujhko</a:t>
            </a:r>
            <a: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 </a:t>
            </a: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kheech</a:t>
            </a:r>
            <a: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nikala</a:t>
            </a:r>
            <a:br>
              <a:rPr lang="en-US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Zanjeero</a:t>
            </a:r>
            <a: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mein</a:t>
            </a:r>
            <a: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 </a:t>
            </a: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jakhda</a:t>
            </a:r>
            <a: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hua</a:t>
            </a:r>
            <a: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</a:t>
            </a:r>
            <a:br>
              <a:rPr lang="en-US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Toad </a:t>
            </a: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</a:t>
            </a:r>
            <a: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unko</a:t>
            </a:r>
            <a: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azaad</a:t>
            </a:r>
            <a: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kiya</a:t>
            </a:r>
            <a:endParaRPr lang="en-US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721" y="360655"/>
            <a:ext cx="5488195" cy="6136689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दर्र दर्र के मैं जो जी रहा था</a:t>
            </a:r>
            <a:br>
              <a:rPr lang="hi-IN" sz="4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दर्र से मुझको येशू ने खीच निकाला</a:t>
            </a:r>
            <a:br>
              <a:rPr lang="hi-IN" sz="4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ज़ंजीरो में जो जाखड़ा हुआ था</a:t>
            </a:r>
            <a:br>
              <a:rPr lang="hi-IN" sz="4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टोड कर उनको आज़ाद है किया</a:t>
            </a:r>
            <a:endParaRPr lang="en-US" sz="4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61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34122"/>
            <a:ext cx="5106004" cy="4872363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hi </a:t>
            </a:r>
            <a:r>
              <a:rPr lang="en-US" sz="4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Tu hi </a:t>
            </a:r>
            <a:r>
              <a:rPr lang="en-US" sz="4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b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hi </a:t>
            </a:r>
            <a:r>
              <a:rPr lang="en-US" sz="4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hi </a:t>
            </a:r>
            <a:r>
              <a:rPr lang="en-US" sz="4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b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hi </a:t>
            </a:r>
            <a:r>
              <a:rPr lang="en-US" sz="4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Tu hi </a:t>
            </a:r>
            <a:r>
              <a:rPr lang="en-US" sz="4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b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hi </a:t>
            </a:r>
            <a:r>
              <a:rPr lang="en-US" sz="4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US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hi </a:t>
            </a:r>
            <a:r>
              <a:rPr lang="en-US" sz="4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7084" y="1087514"/>
            <a:ext cx="5094154" cy="4965578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4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तू ही है तू ही है</a:t>
            </a:r>
            <a:br>
              <a:rPr lang="hi-IN" sz="44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4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तू ही है राजा </a:t>
            </a:r>
            <a:endParaRPr lang="en-US" sz="440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4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तू ही है</a:t>
            </a:r>
            <a:br>
              <a:rPr lang="hi-IN" sz="44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4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तू ही है तू ही है</a:t>
            </a:r>
            <a:br>
              <a:rPr lang="hi-IN" sz="44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4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तू ही है येशू </a:t>
            </a:r>
            <a:endParaRPr lang="en-US" sz="440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4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तू ही है</a:t>
            </a:r>
            <a:endParaRPr lang="en-US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9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4B70-59E3-FE55-E2E1-7F0D04F92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802874"/>
            <a:ext cx="5682448" cy="5362113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Nanu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nambidatane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nine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nambigastane</a:t>
            </a:r>
            <a:br>
              <a:rPr lang="en-IN" sz="4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nambikeya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huttisi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puraisuvatane</a:t>
            </a:r>
            <a:br>
              <a:rPr lang="en-IN" sz="4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4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halleluya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nimage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stotra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endParaRPr lang="en-IN" sz="45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07C83-BECF-5534-1110-288B366E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2719" y="802874"/>
            <a:ext cx="5368768" cy="5362113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ನಾನು ನಂಬಿದಾತನೇ ನೀನೇ ನಂಬಿಗಸ್ತನೇ</a:t>
            </a:r>
            <a:br>
              <a:rPr lang="kn-IN" sz="45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ನಂಬಿಕೆಯ ಹುಟ್ಟಿಸಿ ಪೂರೈಸುವಾತನೇ</a:t>
            </a:r>
            <a:br>
              <a:rPr lang="kn-IN" sz="45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br>
              <a:rPr lang="kn-IN" sz="45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ಹಲ್ಲೆಲೂಯಾ 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ನಿಮಗೆ ಸ್ತೋತ್ರ 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</a:p>
        </p:txBody>
      </p:sp>
    </p:spTree>
    <p:extLst>
      <p:ext uri="{BB962C8B-B14F-4D97-AF65-F5344CB8AC3E}">
        <p14:creationId xmlns:p14="http://schemas.microsoft.com/office/powerpoint/2010/main" val="1930484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FB07-1109-944F-0BEA-3AD78387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18" y="245616"/>
            <a:ext cx="10353761" cy="63682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IN" sz="34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 </a:t>
            </a:r>
            <a:r>
              <a:rPr lang="en-IN" sz="3400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IN" sz="34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aaye</a:t>
            </a:r>
            <a:r>
              <a:rPr lang="en-IN" sz="34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endParaRPr lang="en-IN" sz="3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0548-58D7-926B-66B9-20BEB4EB2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42044" y="2059620"/>
            <a:ext cx="5608322" cy="4339701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aaye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sab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milke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gayenge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tali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bagayenge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khushiyan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manao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chinta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chodo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stuti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gao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B1EE3-86A1-D1D4-EE39-DA13BE995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3790" y="2059620"/>
            <a:ext cx="5688210" cy="3702881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राजा येशु आये है सब मिलके गायेंगे</a:t>
            </a:r>
            <a:br>
              <a:rPr lang="hi-IN" sz="40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ताली बजाएँगे</a:t>
            </a:r>
            <a:br>
              <a:rPr lang="hi-IN" sz="40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खुशियाँ मनाओ -२</a:t>
            </a:r>
            <a:br>
              <a:rPr lang="hi-IN" sz="40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चिंता छोड़ो, स्तुति गाओ</a:t>
            </a: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66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B9E3-DD61-A158-FF7A-972FA62D9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03694" y="1484173"/>
            <a:ext cx="5806910" cy="4580878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Tum mango to </a:t>
            </a:r>
            <a:r>
              <a:rPr lang="en-IN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sunega</a:t>
            </a:r>
            <a:br>
              <a:rPr lang="en-IN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kami </a:t>
            </a:r>
            <a:r>
              <a:rPr lang="en-IN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ghati</a:t>
            </a:r>
            <a:r>
              <a:rPr lang="en-IN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ko pura </a:t>
            </a:r>
            <a:r>
              <a:rPr lang="en-IN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karega</a:t>
            </a:r>
            <a:br>
              <a:rPr lang="en-IN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 se </a:t>
            </a:r>
            <a:r>
              <a:rPr lang="en-IN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bulane</a:t>
            </a:r>
            <a:r>
              <a:rPr lang="en-IN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walo</a:t>
            </a:r>
            <a:r>
              <a:rPr lang="en-IN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N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IN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IN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 </a:t>
            </a:r>
            <a:r>
              <a:rPr lang="en-IN" sz="40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aayega</a:t>
            </a:r>
            <a:endParaRPr lang="en-IN" sz="400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485AC-7308-D58C-B058-F6C0F9D2B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5738" y="1484173"/>
            <a:ext cx="5357133" cy="5057068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hi-IN" sz="4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तुम मांगो तो सुनेगा</a:t>
            </a:r>
            <a:br>
              <a:rPr lang="hi-IN" sz="4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hi-IN" sz="4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कमी घटी को पूरा करेगा</a:t>
            </a:r>
            <a:br>
              <a:rPr lang="hi-IN" sz="4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hi-IN" sz="4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मन से बुलाने </a:t>
            </a:r>
            <a:br>
              <a:rPr lang="en-IN" sz="4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hi-IN" sz="4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वालो के</a:t>
            </a:r>
            <a:br>
              <a:rPr lang="hi-IN" sz="4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hi-IN" sz="4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दिल में आएगा</a:t>
            </a:r>
            <a:endParaRPr lang="en-IN" sz="420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55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F71E-DF78-2868-86D5-00A68E1F8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267288"/>
            <a:ext cx="5927930" cy="4323424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Karuna me </a:t>
            </a:r>
            <a:r>
              <a:rPr lang="en-IN" sz="46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awwal</a:t>
            </a:r>
            <a:r>
              <a:rPr lang="en-IN" sz="4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hai, </a:t>
            </a:r>
            <a:r>
              <a:rPr lang="en-IN" sz="46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mafi</a:t>
            </a:r>
            <a:r>
              <a:rPr lang="en-IN" sz="4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 </a:t>
            </a:r>
            <a:r>
              <a:rPr lang="en-IN" sz="46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kamil</a:t>
            </a:r>
            <a:r>
              <a:rPr lang="en-IN" sz="4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hai</a:t>
            </a:r>
            <a:br>
              <a:rPr lang="en-IN" sz="4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6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paas</a:t>
            </a:r>
            <a:r>
              <a:rPr lang="en-IN" sz="4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6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tere</a:t>
            </a:r>
            <a:r>
              <a:rPr lang="en-IN" sz="4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6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rehta</a:t>
            </a:r>
            <a:r>
              <a:rPr lang="en-IN" sz="4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 wo</a:t>
            </a:r>
            <a:br>
              <a:rPr lang="en-IN" sz="4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6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IN" sz="4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 </a:t>
            </a:r>
            <a:r>
              <a:rPr lang="en-IN" sz="46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aayega</a:t>
            </a:r>
            <a:endParaRPr lang="en-IN" sz="460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E85AD-3B5C-5A69-8086-9CD731727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4280" y="1265069"/>
            <a:ext cx="4820576" cy="504251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6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hi-IN" sz="46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करुणा अव्वल है, माफ़ी में कामिल है</a:t>
            </a:r>
            <a:br>
              <a:rPr lang="hi-IN" sz="46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hi-IN" sz="46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पास तेरे रहता </a:t>
            </a:r>
            <a:br>
              <a:rPr lang="en-US" sz="46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hi-IN" sz="46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है वो</a:t>
            </a:r>
            <a:br>
              <a:rPr lang="hi-IN" sz="46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hi-IN" sz="46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दिल में आएगा</a:t>
            </a:r>
            <a:endParaRPr lang="en-IN" sz="460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44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6CF98-DE8C-DB10-420F-6EA0C0EDB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48033"/>
            <a:ext cx="5620304" cy="49262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4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Aansuon</a:t>
            </a:r>
            <a:r>
              <a:rPr lang="en-IN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ko </a:t>
            </a:r>
            <a:r>
              <a:rPr lang="en-IN" sz="4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ponchega</a:t>
            </a:r>
            <a:r>
              <a:rPr lang="en-IN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4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haatho</a:t>
            </a:r>
            <a:r>
              <a:rPr lang="en-IN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ko </a:t>
            </a:r>
            <a:r>
              <a:rPr lang="en-IN" sz="4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thamega</a:t>
            </a:r>
            <a:br>
              <a:rPr lang="en-IN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IN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ki </a:t>
            </a:r>
            <a:r>
              <a:rPr lang="en-IN" sz="4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saari</a:t>
            </a:r>
            <a:r>
              <a:rPr lang="en-IN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hasrat</a:t>
            </a:r>
            <a:r>
              <a:rPr lang="en-IN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ko</a:t>
            </a:r>
            <a:br>
              <a:rPr lang="en-IN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puri </a:t>
            </a:r>
            <a:r>
              <a:rPr lang="en-IN" sz="44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karega</a:t>
            </a:r>
            <a:endParaRPr lang="en-IN" sz="440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C7D98-6548-994D-89EE-E44618775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1698" y="1348032"/>
            <a:ext cx="5555199" cy="502835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hi-IN" sz="44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आंसुओ को </a:t>
            </a:r>
            <a:br>
              <a:rPr lang="en-IN" sz="44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hi-IN" sz="44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पोंछेगा, हाथो को थामेगा</a:t>
            </a:r>
            <a:br>
              <a:rPr lang="hi-IN" sz="44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hi-IN" sz="44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दिल की सारी हसरत</a:t>
            </a:r>
            <a:r>
              <a:rPr lang="en-IN" sz="44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i-IN" sz="44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को</a:t>
            </a:r>
            <a:br>
              <a:rPr lang="hi-IN" sz="44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hi-IN" sz="44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पूरी करेगा</a:t>
            </a:r>
            <a:endParaRPr lang="en-IN" sz="440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19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BD6F-3D81-4471-2EF3-14AF6D5C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15" y="365464"/>
            <a:ext cx="10353761" cy="58888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IN" sz="3000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Kutuhala</a:t>
            </a:r>
            <a:r>
              <a:rPr lang="en-IN" sz="30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marbhatame</a:t>
            </a:r>
            <a:endParaRPr lang="en-IN" sz="3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8195-512E-F279-BC85-7F6F792A8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088319"/>
            <a:ext cx="5344962" cy="3815332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00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Kuthuhala</a:t>
            </a:r>
            <a:r>
              <a:rPr lang="en-IN" sz="400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marbhatame</a:t>
            </a:r>
            <a:r>
              <a:rPr lang="en-IN" sz="400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</a:t>
            </a:r>
            <a:r>
              <a:rPr lang="en-IN" sz="400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yesuni</a:t>
            </a:r>
            <a:r>
              <a:rPr lang="en-IN" sz="400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sannidhilo</a:t>
            </a:r>
            <a:endParaRPr lang="en-IN" sz="400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00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Aanandamaanandame</a:t>
            </a:r>
            <a:r>
              <a:rPr lang="en-IN" sz="400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</a:t>
            </a:r>
            <a:r>
              <a:rPr lang="en-IN" sz="400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yesuni</a:t>
            </a:r>
            <a:r>
              <a:rPr lang="en-IN" sz="400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sannidilo</a:t>
            </a:r>
            <a:endParaRPr lang="en-IN" sz="400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4955C-FF8F-010C-E46B-6F71122F3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74233" y="1964032"/>
            <a:ext cx="5094154" cy="4063906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e-IN" sz="42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కుతూహల </a:t>
            </a:r>
            <a:br>
              <a:rPr lang="en-US" sz="42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e-IN" sz="42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మార్భాటమే నా </a:t>
            </a:r>
            <a:br>
              <a:rPr lang="en-US" sz="42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e-IN" sz="42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యేసుని సన్నిధిలో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e-IN" sz="42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ఆనందమానందమే </a:t>
            </a:r>
            <a:br>
              <a:rPr lang="en-US" sz="42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e-IN" sz="42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నా యేసుని సన్నిధిలో</a:t>
            </a:r>
          </a:p>
        </p:txBody>
      </p:sp>
    </p:spTree>
    <p:extLst>
      <p:ext uri="{BB962C8B-B14F-4D97-AF65-F5344CB8AC3E}">
        <p14:creationId xmlns:p14="http://schemas.microsoft.com/office/powerpoint/2010/main" val="2360276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CDAC-E1D2-B6D7-31AA-2219CEE9B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07138" y="1168153"/>
            <a:ext cx="5584659" cy="4521693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Paapamanta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poyenu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rogamanta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tolagenu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Yesuni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rakthamulo</a:t>
            </a:r>
            <a:endParaRPr lang="en-IN" sz="38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Kreesthunandu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jeevitam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krupa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dwara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rakshana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parishuddha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atmalo</a:t>
            </a:r>
            <a:endParaRPr lang="en-IN" sz="38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CD9CF-6D02-9A2E-477E-19FCBA1CE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4738" y="1047565"/>
            <a:ext cx="5584659" cy="47436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te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1. పాపమంత పొయెను  రోగమంత తొలగెను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te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యేసుని రక్తములో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te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క్రీస్తునందు జీవితం  </a:t>
            </a:r>
            <a:b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e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కృపద్వారా రక్షణ </a:t>
            </a:r>
            <a:b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e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పరిషుద్ద ఆత్మలో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369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B94B-5EE9-3028-4E93-36B18589D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50920" y="1168153"/>
            <a:ext cx="5336218" cy="4521693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Devaadi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devudu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pratiroju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nivasinche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devalayam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nene</a:t>
            </a:r>
            <a:endParaRPr lang="en-IN" sz="38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38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atma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lona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devudu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gurtinche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nannu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adbhutamadbhutame</a:t>
            </a:r>
            <a:endParaRPr lang="en-IN" sz="38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3B6CB-39BA-488C-4962-E95E6BB7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6704" y="1079375"/>
            <a:ext cx="5094154" cy="4521693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te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2. దేవాది దేవుడు  </a:t>
            </a:r>
            <a:b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e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ప్రతిరోజు నివసించే దేవాలయం నేనే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te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ఆత్మలోన దేవుడు  </a:t>
            </a:r>
            <a:b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e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గుర్తించె నన్ను </a:t>
            </a:r>
            <a:b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e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అద్బుత మద్బుతమె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67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7CF9-6810-F82D-0C3F-9D5942D7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89382" y="879629"/>
            <a:ext cx="5106004" cy="5098742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38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Sakthi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nichhu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jeevamichhu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jayampai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jayamichhunu</a:t>
            </a:r>
            <a:endParaRPr lang="en-IN" sz="38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Yekanuga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koodi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Hosanna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ooranta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chaatedamu</a:t>
            </a:r>
            <a:endParaRPr lang="en-IN" sz="38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IN" sz="3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CFF5F-B3A1-58E0-5933-AEC8B4347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79691" y="807869"/>
            <a:ext cx="4638910" cy="4974454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te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3. శక్తినిచ్చు యేసు  </a:t>
            </a:r>
            <a:b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e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జీవమిచ్చు యేసు  </a:t>
            </a:r>
            <a:b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e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జయంపై జయమిచ్చును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te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ఏకముగా కూడి హోసన్న పాడి ఊరంతా చాటెదము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66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A9B3-87DC-F84B-F779-74688489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0105"/>
            <a:ext cx="10353761" cy="59776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Chattan</a:t>
            </a: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C5C56-4690-3DBA-C3EE-630FD2B0D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23122" y="2392227"/>
            <a:ext cx="5751565" cy="319389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fi-FI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Bhawar ke beech me</a:t>
            </a:r>
            <a:br>
              <a:rPr lang="fi-FI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kehta hai tham Ja</a:t>
            </a:r>
            <a:br>
              <a:rPr lang="fi-FI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meri taakat Hai</a:t>
            </a:r>
            <a:br>
              <a:rPr lang="fi-FI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 hi mera imaan</a:t>
            </a: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69618-9942-834C-1B77-F0812ACDA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7846" y="2392227"/>
            <a:ext cx="5094154" cy="319389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hi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भंवर के बीच में, </a:t>
            </a:r>
            <a:endParaRPr lang="en-US" sz="38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तू कहता है थम जा</a:t>
            </a:r>
            <a:br>
              <a:rPr lang="hi-IN" sz="38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तू मेरी ताकत है, </a:t>
            </a:r>
            <a:endParaRPr lang="en-US" sz="38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तू ही मेरा ईमान</a:t>
            </a:r>
            <a:endParaRPr lang="en-IN" sz="3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8521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1EC9-58BE-9855-6CD1-FF3C5D8DF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94" y="1181470"/>
            <a:ext cx="5106004" cy="449506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Beetay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kal me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 mere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Aaj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bhi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mere,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hai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Aane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wale kal me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bhi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hoga</a:t>
            </a: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ECE56-1A3B-4196-5DF0-C957E5F37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7846" y="1101571"/>
            <a:ext cx="5094154" cy="449506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बीते कल में तू, </a:t>
            </a:r>
            <a:endParaRPr lang="en-US" sz="40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साथ मेरे था</a:t>
            </a:r>
            <a:br>
              <a:rPr lang="hi-IN" sz="40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आज भी मेरे, </a:t>
            </a:r>
            <a:endParaRPr lang="en-US" sz="40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साथ है खड़ा</a:t>
            </a:r>
            <a:br>
              <a:rPr lang="hi-IN" sz="40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आने वाले कल में भी होगा</a:t>
            </a: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8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D9FB-00D2-A73D-FA5A-F2DB64197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756822"/>
            <a:ext cx="5309419" cy="5344356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45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O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krupapurnane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manamaruguvatane</a:t>
            </a:r>
            <a:br>
              <a:rPr lang="en-IN" sz="4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nanna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jotegarane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im’manuvelane</a:t>
            </a:r>
            <a:br>
              <a:rPr lang="en-IN" sz="4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4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halleluya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nimage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stotra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endParaRPr lang="en-IN" sz="45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IN" sz="45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AE09B-6F9F-9DA1-9AD5-AB1436A0C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5997" y="756822"/>
            <a:ext cx="5297097" cy="5344356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ಓ ಕೃಪಾಪೂರ್ಣನೇ ಮನಮರುಗುವಾತನೇ</a:t>
            </a:r>
            <a:br>
              <a:rPr lang="kn-IN" sz="45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ನನ್ನ ಜೊತೆಗಾರನೇ ಇಮ್ಮಾನುವೇಲನೇ</a:t>
            </a:r>
            <a:br>
              <a:rPr lang="kn-IN" sz="45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br>
              <a:rPr lang="kn-IN" sz="45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ಹಲ್ಲೆಲೂಯಾ 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ನಿಮಗೆ ಸ್ತೋತ್ರ 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IN" sz="45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523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EBDE0-8C54-97CB-C753-ABC8C9C00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719308"/>
            <a:ext cx="5371595" cy="3444536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Utthe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hue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uffano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mein,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hi meri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chattan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Badti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hui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lehron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pe,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tere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kadmo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nishaan</a:t>
            </a: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C9C29-EF84-04B6-76B3-1FBC2749E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8723" y="1633491"/>
            <a:ext cx="4515311" cy="326698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उठते हुए, तुफानो में</a:t>
            </a:r>
            <a:br>
              <a:rPr lang="hi-IN" sz="40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तू ही मेरी चट्टान</a:t>
            </a:r>
            <a:br>
              <a:rPr lang="hi-IN" sz="40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बढ़ती हुए लहरों पे</a:t>
            </a:r>
            <a:br>
              <a:rPr lang="hi-IN" sz="40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तेरे कदमो के निशाँ</a:t>
            </a: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280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51D2-81A4-C28D-079D-EA7B4D037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68156"/>
            <a:ext cx="5326139" cy="312168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fi-FI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Bimariyoon mein Tu</a:t>
            </a:r>
            <a:br>
              <a:rPr lang="fi-FI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kehta hai ut ja</a:t>
            </a:r>
            <a:br>
              <a:rPr lang="fi-FI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 raafa Tu hi</a:t>
            </a:r>
            <a:br>
              <a:rPr lang="fi-FI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meri shifa</a:t>
            </a: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6D6C3-368F-607B-9C80-7F7376CA1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5863" y="1868156"/>
            <a:ext cx="5094154" cy="370288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बीमारियों में तू </a:t>
            </a:r>
            <a:endParaRPr lang="en-US" sz="40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कहता है उठ जा</a:t>
            </a:r>
            <a:br>
              <a:rPr lang="hi-IN" sz="40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यहोवा राफा तू ही </a:t>
            </a:r>
            <a:endParaRPr lang="en-US" sz="40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मेरी शिफा</a:t>
            </a: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80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1EC9-58BE-9855-6CD1-FF3C5D8DF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94" y="1181470"/>
            <a:ext cx="5106004" cy="449506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Beetay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kal me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 mere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Aaj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bhi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mere,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hai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Aane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wale kal me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bhi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hoga</a:t>
            </a: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ECE56-1A3B-4196-5DF0-C957E5F37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7846" y="1101571"/>
            <a:ext cx="5094154" cy="449506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बीते कल में तू, </a:t>
            </a:r>
            <a:endParaRPr lang="en-US" sz="40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साथ मेरे था</a:t>
            </a:r>
            <a:br>
              <a:rPr lang="hi-IN" sz="40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आज भी मेरे, </a:t>
            </a:r>
            <a:endParaRPr lang="en-US" sz="40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साथ है खड़ा</a:t>
            </a:r>
            <a:br>
              <a:rPr lang="hi-IN" sz="40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आने वाले कल में भी होगा</a:t>
            </a: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2321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EBDE0-8C54-97CB-C753-ABC8C9C00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719308"/>
            <a:ext cx="5371595" cy="3444536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Utthe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hue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uffano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mein,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hi meri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chattan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Badti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hui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lehron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pe,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tere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kadmo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nishaan</a:t>
            </a: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C9C29-EF84-04B6-76B3-1FBC2749E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8723" y="1633491"/>
            <a:ext cx="4515311" cy="326698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उठते हुए, तुफानो में</a:t>
            </a:r>
            <a:br>
              <a:rPr lang="hi-IN" sz="40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तू ही मेरी चट्टान</a:t>
            </a:r>
            <a:br>
              <a:rPr lang="hi-IN" sz="40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बढ़ती हुए लहरों पे</a:t>
            </a:r>
            <a:br>
              <a:rPr lang="hi-IN" sz="40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तेरे कदमो के निशाँ</a:t>
            </a: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2906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DEAF-C98E-A669-AD9F-0B631C235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62144" y="920318"/>
            <a:ext cx="5806735" cy="5018843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Bimaari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dekh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tera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jhuka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mujh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 tera bas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saka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aisa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koi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shastr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bana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sakega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mera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saamna</a:t>
            </a: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094E5-B95C-F959-7092-D113BE1F8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7846" y="920318"/>
            <a:ext cx="5094154" cy="5140171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बीमारी देख तेरे सर झुका</a:t>
            </a:r>
            <a:br>
              <a:rPr lang="hi-IN" sz="40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मुझ पर तेरा बस न चल सका</a:t>
            </a:r>
            <a:br>
              <a:rPr lang="hi-IN" sz="40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ऐसा कोई शस्त्र न बना</a:t>
            </a:r>
            <a:br>
              <a:rPr lang="hi-IN" sz="40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जो कर सकेगा मेरा सामना</a:t>
            </a:r>
            <a:endParaRPr lang="en-IN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065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2F56-BF05-3D71-794B-C02C9378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721" y="334005"/>
            <a:ext cx="10353761" cy="523881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Sundar Hai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ABFD-3718-B51C-71D9-3CEDC8854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48" y="2307003"/>
            <a:ext cx="5106004" cy="340902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Sundar Hai</a:t>
            </a:r>
            <a:b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Adbuth</a:t>
            </a:r>
            <a: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Hai</a:t>
            </a:r>
            <a:br>
              <a:rPr lang="en-US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Mahaan</a:t>
            </a:r>
            <a: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Hai</a:t>
            </a:r>
            <a:b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Mera </a:t>
            </a:r>
            <a:r>
              <a:rPr lang="en-US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Payyar</a:t>
            </a:r>
            <a: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Hai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27063-3EE5-8D42-85BF-8486AEFA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52123" y="2228295"/>
            <a:ext cx="5094154" cy="3771819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Mangal" panose="02040503050203030202" pitchFamily="18" charset="0"/>
              </a:rPr>
              <a:t>सुन्दर है</a:t>
            </a:r>
            <a:b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Mangal" panose="02040503050203030202" pitchFamily="18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Mangal" panose="02040503050203030202" pitchFamily="18" charset="0"/>
              </a:rPr>
              <a:t>अद्भुत है</a:t>
            </a:r>
            <a:b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Mangal" panose="02040503050203030202" pitchFamily="18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Mangal" panose="02040503050203030202" pitchFamily="18" charset="0"/>
              </a:rPr>
              <a:t>महान है</a:t>
            </a:r>
            <a:br>
              <a:rPr lang="en-US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Mangal" panose="02040503050203030202" pitchFamily="18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Mangal" panose="02040503050203030202" pitchFamily="18" charset="0"/>
              </a:rPr>
              <a:t>मेरा प्यार है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675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93547-939E-5E10-D231-EED3AACB3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471504"/>
            <a:ext cx="5750351" cy="442404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Lakho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Hazooron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Mei</a:t>
            </a:r>
            <a:br>
              <a:rPr lang="en-US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Tujhsa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Nahi Koi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Mere </a:t>
            </a:r>
            <a:r>
              <a:rPr lang="en-US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Ki </a:t>
            </a:r>
            <a:r>
              <a:rPr lang="en-US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Chahaat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Hai Tu</a:t>
            </a:r>
            <a:br>
              <a:rPr lang="en-US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Sharoon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 </a:t>
            </a:r>
            <a:r>
              <a:rPr lang="en-US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Gulaab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Tu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Nargis </a:t>
            </a:r>
            <a:r>
              <a:rPr lang="en-US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Wadiyon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</a:t>
            </a:r>
            <a:br>
              <a:rPr lang="en-US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Tujko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Maine </a:t>
            </a:r>
            <a:r>
              <a:rPr lang="en-US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Liya</a:t>
            </a:r>
            <a:endParaRPr lang="en-US" sz="36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55438-9241-261C-A671-0DB2EB634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7846" y="1367809"/>
            <a:ext cx="5094154" cy="442404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hi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Mangal" panose="02040503050203030202" pitchFamily="18" charset="0"/>
              </a:rPr>
              <a:t>लाखो हज़ारों में तुझसा नहीं कोई</a:t>
            </a:r>
            <a:br>
              <a:rPr lang="hi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Mangal" panose="02040503050203030202" pitchFamily="18" charset="0"/>
              </a:rPr>
            </a:br>
            <a:r>
              <a:rPr lang="hi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Mangal" panose="02040503050203030202" pitchFamily="18" charset="0"/>
              </a:rPr>
              <a:t>मेरे दिल की चाहत है तू</a:t>
            </a:r>
            <a:br>
              <a:rPr lang="hi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Mangal" panose="02040503050203030202" pitchFamily="18" charset="0"/>
              </a:rPr>
            </a:br>
            <a:r>
              <a:rPr lang="hi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Mangal" panose="02040503050203030202" pitchFamily="18" charset="0"/>
              </a:rPr>
              <a:t>शरों का गुलाब तू, </a:t>
            </a:r>
            <a:br>
              <a:rPr lang="en-US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Mangal" panose="02040503050203030202" pitchFamily="18" charset="0"/>
              </a:rPr>
            </a:br>
            <a:r>
              <a:rPr lang="hi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Mangal" panose="02040503050203030202" pitchFamily="18" charset="0"/>
              </a:rPr>
              <a:t>नर्गिस वादियों का</a:t>
            </a:r>
            <a:br>
              <a:rPr lang="hi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Mangal" panose="02040503050203030202" pitchFamily="18" charset="0"/>
              </a:rPr>
            </a:br>
            <a:r>
              <a:rPr lang="hi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Mangal" panose="02040503050203030202" pitchFamily="18" charset="0"/>
              </a:rPr>
              <a:t>तुझको मैंने पा लिया</a:t>
            </a:r>
          </a:p>
        </p:txBody>
      </p:sp>
    </p:spTree>
    <p:extLst>
      <p:ext uri="{BB962C8B-B14F-4D97-AF65-F5344CB8AC3E}">
        <p14:creationId xmlns:p14="http://schemas.microsoft.com/office/powerpoint/2010/main" val="14934001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112F-BCC6-1D7C-36D9-02027FA6C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949502"/>
            <a:ext cx="5106004" cy="32418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Tujhko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Dekhta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Rahu</a:t>
            </a:r>
            <a:br>
              <a:rPr lang="en-US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Tere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Pyaar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Mei </a:t>
            </a:r>
            <a:br>
              <a:rPr lang="en-US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Dooba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Rahu</a:t>
            </a:r>
            <a:br>
              <a:rPr lang="en-US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Aarjoo</a:t>
            </a:r>
            <a:r>
              <a:rPr lang="en-US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Meri Tu Hi Tu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31B45-DBD6-5255-3A81-0DA03325D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9026" y="1808100"/>
            <a:ext cx="5094154" cy="324180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Malgun Gothic Semilight" panose="020B0502040204020203" pitchFamily="34" charset="-128"/>
                <a:cs typeface="Mangal" panose="02040503050203030202" pitchFamily="18" charset="0"/>
              </a:rPr>
              <a:t>तुझको देखता रहूँ</a:t>
            </a:r>
            <a:b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Malgun Gothic Semilight" panose="020B0502040204020203" pitchFamily="34" charset="-128"/>
                <a:cs typeface="Mangal" panose="02040503050203030202" pitchFamily="18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Malgun Gothic Semilight" panose="020B0502040204020203" pitchFamily="34" charset="-128"/>
                <a:cs typeface="Mangal" panose="02040503050203030202" pitchFamily="18" charset="0"/>
              </a:rPr>
              <a:t>तेरे प्यार में </a:t>
            </a:r>
            <a:b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Malgun Gothic Semilight" panose="020B0502040204020203" pitchFamily="34" charset="-128"/>
                <a:cs typeface="Mangal" panose="02040503050203030202" pitchFamily="18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Malgun Gothic Semilight" panose="020B0502040204020203" pitchFamily="34" charset="-128"/>
                <a:cs typeface="Mangal" panose="02040503050203030202" pitchFamily="18" charset="0"/>
              </a:rPr>
              <a:t>डूबा रहूँ</a:t>
            </a:r>
            <a:b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Malgun Gothic Semilight" panose="020B0502040204020203" pitchFamily="34" charset="-128"/>
                <a:cs typeface="Mangal" panose="02040503050203030202" pitchFamily="18" charset="0"/>
              </a:rPr>
            </a:br>
            <a:r>
              <a:rPr lang="hi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Malgun Gothic Semilight" panose="020B0502040204020203" pitchFamily="34" charset="-128"/>
                <a:cs typeface="Mangal" panose="02040503050203030202" pitchFamily="18" charset="0"/>
              </a:rPr>
              <a:t>आरजू में तू ही तू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916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9968-92F8-AF35-D498-3EBEFE476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30867"/>
            <a:ext cx="5106004" cy="370288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b="0" i="0" dirty="0" err="1">
                <a:solidFill>
                  <a:srgbClr val="FFFF00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Yeshua</a:t>
            </a:r>
            <a:r>
              <a:rPr lang="en-US" sz="4400" b="0" i="0" dirty="0">
                <a:solidFill>
                  <a:srgbClr val="FFFF00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 Meri </a:t>
            </a:r>
            <a:r>
              <a:rPr lang="en-US" sz="4400" b="0" i="0" dirty="0" err="1">
                <a:solidFill>
                  <a:srgbClr val="FFFF00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Yeshua</a:t>
            </a:r>
            <a:br>
              <a:rPr lang="en-US" sz="4400" b="0" i="0" dirty="0">
                <a:solidFill>
                  <a:srgbClr val="FFFF00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</a:br>
            <a:r>
              <a:rPr lang="en-US" sz="4400" b="0" i="0" dirty="0" err="1">
                <a:solidFill>
                  <a:srgbClr val="FFFF00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Tumsa</a:t>
            </a:r>
            <a:r>
              <a:rPr lang="en-US" sz="4400" b="0" i="0" dirty="0">
                <a:solidFill>
                  <a:srgbClr val="FFFF00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 Nahi Hai Koi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FDEAC-21EF-3371-B52F-C1475FFD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5998" y="1715457"/>
            <a:ext cx="5094154" cy="370288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hi-IN" sz="4400" b="0" i="0" dirty="0">
                <a:solidFill>
                  <a:srgbClr val="FFFF00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ngal" panose="02040503050203030202" pitchFamily="18" charset="0"/>
              </a:rPr>
              <a:t>येशुआ मेरे </a:t>
            </a:r>
            <a:br>
              <a:rPr lang="en-US" sz="4400" b="0" i="0" dirty="0">
                <a:solidFill>
                  <a:srgbClr val="FFFF00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ngal" panose="02040503050203030202" pitchFamily="18" charset="0"/>
              </a:rPr>
            </a:br>
            <a:r>
              <a:rPr lang="hi-IN" sz="4400" b="0" i="0" dirty="0">
                <a:solidFill>
                  <a:srgbClr val="FFFF00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ngal" panose="02040503050203030202" pitchFamily="18" charset="0"/>
              </a:rPr>
              <a:t>येशुआ</a:t>
            </a:r>
            <a:br>
              <a:rPr lang="hi-IN" sz="4400" b="0" i="0" dirty="0">
                <a:solidFill>
                  <a:srgbClr val="FFFF00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ngal" panose="02040503050203030202" pitchFamily="18" charset="0"/>
              </a:rPr>
            </a:br>
            <a:r>
              <a:rPr lang="hi-IN" sz="4400" b="0" i="0" dirty="0">
                <a:solidFill>
                  <a:srgbClr val="FFFF00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ngal" panose="02040503050203030202" pitchFamily="18" charset="0"/>
              </a:rPr>
              <a:t>तुमसे नहीं </a:t>
            </a:r>
            <a:br>
              <a:rPr lang="en-US" sz="4400" b="0" i="0" dirty="0">
                <a:solidFill>
                  <a:srgbClr val="FFFF00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ngal" panose="02040503050203030202" pitchFamily="18" charset="0"/>
              </a:rPr>
            </a:br>
            <a:r>
              <a:rPr lang="hi-IN" sz="4400" b="0" i="0" dirty="0">
                <a:solidFill>
                  <a:srgbClr val="FFFF00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ngal" panose="02040503050203030202" pitchFamily="18" charset="0"/>
              </a:rPr>
              <a:t>है कोई</a:t>
            </a:r>
          </a:p>
        </p:txBody>
      </p:sp>
    </p:spTree>
    <p:extLst>
      <p:ext uri="{BB962C8B-B14F-4D97-AF65-F5344CB8AC3E}">
        <p14:creationId xmlns:p14="http://schemas.microsoft.com/office/powerpoint/2010/main" val="3502204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2774-6B4D-A0C5-08B8-B87FD595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28" y="371563"/>
            <a:ext cx="10353761" cy="512837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IN" b="1" i="0" dirty="0" err="1">
                <a:solidFill>
                  <a:srgbClr val="FFFF00"/>
                </a:solidFill>
                <a:effectLst/>
                <a:latin typeface="lato" panose="020F0502020204030203" pitchFamily="34" charset="0"/>
              </a:rPr>
              <a:t>Neeve</a:t>
            </a:r>
            <a:r>
              <a:rPr lang="en-IN" b="1" i="0" dirty="0">
                <a:solidFill>
                  <a:srgbClr val="FFFF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N" b="1" i="0" dirty="0" err="1">
                <a:solidFill>
                  <a:srgbClr val="FFFF00"/>
                </a:solidFill>
                <a:effectLst/>
                <a:latin typeface="lato" panose="020F0502020204030203" pitchFamily="34" charset="0"/>
              </a:rPr>
              <a:t>Naa</a:t>
            </a:r>
            <a:r>
              <a:rPr lang="en-IN" b="1" i="0" dirty="0">
                <a:solidFill>
                  <a:srgbClr val="FFFF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IN" b="1" i="0" dirty="0" err="1">
                <a:solidFill>
                  <a:srgbClr val="FFFF00"/>
                </a:solidFill>
                <a:effectLst/>
                <a:latin typeface="lato" panose="020F0502020204030203" pitchFamily="34" charset="0"/>
              </a:rPr>
              <a:t>Praanamu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B551-9D03-BA83-7B4D-7FCE06CCC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979720"/>
            <a:ext cx="5389350" cy="4438834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Neeve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Praanamu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Neeve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Sarvamu</a:t>
            </a:r>
            <a:br>
              <a:rPr lang="en-IN" sz="3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Neeve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Jeevamu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Yesayyaa</a:t>
            </a:r>
            <a:br>
              <a:rPr lang="en-IN" sz="3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Maruvalenu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Needu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Prema</a:t>
            </a:r>
            <a:br>
              <a:rPr lang="en-IN" sz="3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Viduvalenayyaa</a:t>
            </a:r>
            <a:r>
              <a:rPr lang="en-IN" sz="3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Sneham</a:t>
            </a:r>
            <a:endParaRPr lang="en-IN" sz="3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A9156-E060-EFC7-835B-D51AFC58C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97846" y="1979720"/>
            <a:ext cx="5094154" cy="4438834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e-IN" sz="39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నీవే నా ప్రాణము </a:t>
            </a:r>
            <a:endParaRPr lang="en-US" sz="3900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e-IN" sz="39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నీవే నా సర్వము</a:t>
            </a:r>
            <a:br>
              <a:rPr lang="te-IN" sz="39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e-IN" sz="39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నీవే నా జీవము </a:t>
            </a:r>
            <a:endParaRPr lang="en-US" sz="3900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e-IN" sz="39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యేసయ్యా</a:t>
            </a:r>
            <a:br>
              <a:rPr lang="te-IN" sz="39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e-IN" sz="39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మరువలేను నీదు ప్రేమ</a:t>
            </a:r>
            <a:br>
              <a:rPr lang="te-IN" sz="39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e-IN" sz="39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విడువలేనయ్యా నీ స్నేహం</a:t>
            </a:r>
            <a:endParaRPr lang="en-IN" sz="3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9A1C-8AAE-89AD-F62E-5DFACDE30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33488" y="692456"/>
            <a:ext cx="5727756" cy="5442011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45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3.M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aranajayisidatane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jivalokadarasane</a:t>
            </a:r>
            <a:br>
              <a:rPr lang="en-IN" sz="4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punarutthana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jivavu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nine nanna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br>
              <a:rPr lang="en-IN" sz="4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5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halleluya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nimage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stotra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endParaRPr lang="en-IN" sz="45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IN" sz="45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2F120-0585-30BF-2DCE-9287E4B99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4426" y="692456"/>
            <a:ext cx="5405726" cy="5442011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ಮರಣಜಯಿಸಿದಾತನೇ ಜೀವಲೋಕದರಸನೇ</a:t>
            </a:r>
            <a:br>
              <a:rPr lang="kn-IN" sz="45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ಪುನರುತ್ಥಾನ ಜೀವವು ನೀನೇ ನನ್ನ ಯೇಸುವೇ</a:t>
            </a:r>
            <a:br>
              <a:rPr lang="kn-IN" sz="45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endParaRPr lang="en-US" sz="45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ಹಲ್ಲೆಲೂಯಾ 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ನಿಮಗೆ ಸ್ತೋತ್ರ 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IN" sz="45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179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11FE-6B12-7EC9-20CC-DF79E2AE9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84690"/>
            <a:ext cx="5521911" cy="5488619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Maargam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Neeve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Sathyam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Jeevam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Neeve</a:t>
            </a:r>
            <a:br>
              <a:rPr lang="en-IN" sz="3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Jeevinchutaku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Aadhaaram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Neeve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3000" b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- 2</a:t>
            </a:r>
            <a:br>
              <a:rPr lang="en-IN" sz="3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Apaayamu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Raakunda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Kaapaaduvaadavu</a:t>
            </a:r>
            <a:br>
              <a:rPr lang="en-IN" sz="3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Ninu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Nenu </a:t>
            </a:r>
            <a:r>
              <a:rPr lang="en-IN" sz="3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Aaraadhinthun</a:t>
            </a:r>
            <a:r>
              <a:rPr lang="en-IN" sz="3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3000" b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00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380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3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16130-FE0E-1159-272E-B7AA2EEA6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0597" y="684690"/>
            <a:ext cx="5737935" cy="581265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te-IN" sz="42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మార్గం నీవే </a:t>
            </a:r>
            <a:endParaRPr lang="en-US" sz="4200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e-IN" sz="42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సత్యం జీవం నీవే</a:t>
            </a:r>
            <a:br>
              <a:rPr lang="te-IN" sz="4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e-IN" sz="42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జీవించుటకు ఆధారం </a:t>
            </a:r>
            <a:endParaRPr lang="en-US" sz="4200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e-IN" sz="42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నీవే </a:t>
            </a:r>
            <a:r>
              <a:rPr lang="en-US" sz="42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te-IN" sz="4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2</a:t>
            </a:r>
            <a:br>
              <a:rPr lang="te-IN" sz="4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e-IN" sz="42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అపాయము రాకుండా కాపాడువాడవు</a:t>
            </a:r>
            <a:br>
              <a:rPr lang="te-IN" sz="4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e-IN" sz="42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నిను నేను ఆరాధింతున్ </a:t>
            </a:r>
            <a:r>
              <a:rPr lang="en-US" sz="42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te-IN" sz="4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2</a:t>
            </a:r>
            <a:endParaRPr lang="en-IN" sz="420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458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3158-7258-0C01-305B-74F4227AF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709621"/>
            <a:ext cx="5531394" cy="5438758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Thodu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Neeve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 Needa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Neeve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Nithyam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Thodugunde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Chelimi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Neeve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300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Brathukanthaa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Korakai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Jeevinthunu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Ninu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Nenu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Aaraadhinthun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3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3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endParaRPr lang="en-I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0EF31-2B42-7118-3CC5-B2686A31A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0808" y="709621"/>
            <a:ext cx="5211192" cy="5438758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te-IN" sz="42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తోడు నీవే నా నీడ నీవే</a:t>
            </a:r>
            <a:br>
              <a:rPr lang="te-IN" sz="4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e-IN" sz="42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నిత్యం నా తోడుగుండె చెలిమి నీవే </a:t>
            </a:r>
            <a:r>
              <a:rPr lang="en-US" sz="42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te-IN" sz="4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2</a:t>
            </a:r>
            <a:br>
              <a:rPr lang="te-IN" sz="4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e-IN" sz="42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బ్రతుకంతా నీ కొరకై జీవింతును</a:t>
            </a:r>
            <a:br>
              <a:rPr lang="te-IN" sz="4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e-IN" sz="42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నిను నేను </a:t>
            </a:r>
            <a:endParaRPr lang="en-US" sz="4200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e-IN" sz="42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ఆరాధింతున్ </a:t>
            </a:r>
            <a:r>
              <a:rPr lang="en-US" sz="420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te-IN" sz="4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2</a:t>
            </a:r>
            <a:endParaRPr lang="en-IN" sz="420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0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AF5F8-BB27-6B9D-4825-76C493A43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438B2-D140-9628-A53E-3E33B67E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658" y="-42265"/>
            <a:ext cx="12351657" cy="690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9319" y="484455"/>
            <a:ext cx="6315207" cy="835297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El-</a:t>
            </a:r>
            <a:r>
              <a:rPr lang="en-US" sz="3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shaddai</a:t>
            </a:r>
            <a:r>
              <a:rPr lang="en-US" sz="3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adha</a:t>
            </a:r>
            <a:r>
              <a:rPr lang="en-US" sz="3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devare</a:t>
            </a:r>
            <a:endParaRPr lang="en-US" sz="3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20" y="2422689"/>
            <a:ext cx="11585360" cy="4166647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El-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shaddai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adha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devare</a:t>
            </a:r>
            <a:endParaRPr lang="en-US" sz="4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Ninage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ellave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sadhyave</a:t>
            </a:r>
            <a:endParaRPr lang="en-US" sz="4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Asadhyavadhadhu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ondhu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Illave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illave</a:t>
            </a:r>
            <a:endParaRPr lang="en-US" sz="4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8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B01B-7900-7704-4C40-22C464D3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49030"/>
            <a:ext cx="10353762" cy="5180513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nudidhare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ellavu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aguthe</a:t>
            </a:r>
            <a:endParaRPr lang="en-US" sz="4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agneghe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ellavu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nadeyuthe</a:t>
            </a:r>
            <a:endParaRPr lang="en-US" sz="4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4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El-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shaddai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El-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shaddai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ninage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asadhyavadhadhu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ondu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endParaRPr lang="en-US" sz="4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3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277" y="126460"/>
            <a:ext cx="11037445" cy="656617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Pharoahana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sene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bilvadhu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ninnaya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namake</a:t>
            </a:r>
            <a:endParaRPr lang="en-US" sz="4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Kempu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samudravu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bhagavagvadhu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ninnaya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shakthige</a:t>
            </a:r>
            <a:endParaRPr lang="en-US" sz="4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sz="4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El-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shaddai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El-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shaddai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ninage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asadhyavadhadhu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ondu</a:t>
            </a:r>
            <a:r>
              <a:rPr lang="en-US" sz="4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endParaRPr lang="en-US" sz="4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998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34</TotalTime>
  <Words>2053</Words>
  <Application>Microsoft Office PowerPoint</Application>
  <PresentationFormat>Widescreen</PresentationFormat>
  <Paragraphs>219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Malgun Gothic Semilight</vt:lpstr>
      <vt:lpstr>Arial</vt:lpstr>
      <vt:lpstr>Calibri</vt:lpstr>
      <vt:lpstr>Century Gothic</vt:lpstr>
      <vt:lpstr>lato</vt:lpstr>
      <vt:lpstr>Libre Franklin</vt:lpstr>
      <vt:lpstr>Mangal</vt:lpstr>
      <vt:lpstr>Roboto</vt:lpstr>
      <vt:lpstr>Verdana</vt:lpstr>
      <vt:lpstr>Vapor Trail</vt:lpstr>
      <vt:lpstr>Kannada – Tamil Service</vt:lpstr>
      <vt:lpstr>  ಅವುಗಳೊಳಗಿಂದ ಕೃತಜ್ಞತಾ ಸ್ತೋತ್ರವೂ ಸಂತೋಷಪಡುವವರ ಸ್ವರವೂ ಹೊರಡುವದು; ಅವರನ್ನು ಅಭಿವೃದ್ಧಿಮಾಡುವೆನು; ಅವರು ಕೊಂಚವಾಗಿರರು, ಅವರು ಅಲ್ಪವಾಗದ ಹಾಗೆ ಅವರಿಗೆ ಘನವನ್ನು ಕೊಡುವೆನು.  Jeremiah 30 : 19 </vt:lpstr>
      <vt:lpstr>Ninnante yarilla</vt:lpstr>
      <vt:lpstr>PowerPoint Presentation</vt:lpstr>
      <vt:lpstr>PowerPoint Presentation</vt:lpstr>
      <vt:lpstr>PowerPoint Presentation</vt:lpstr>
      <vt:lpstr>El-shaddai adha devare</vt:lpstr>
      <vt:lpstr>PowerPoint Presentation</vt:lpstr>
      <vt:lpstr>PowerPoint Presentation</vt:lpstr>
      <vt:lpstr>PowerPoint Presentation</vt:lpstr>
      <vt:lpstr>PowerPoint Presentation</vt:lpstr>
      <vt:lpstr>En Kombai Uyarththinire</vt:lpstr>
      <vt:lpstr>PowerPoint Presentation</vt:lpstr>
      <vt:lpstr>PowerPoint Presentation</vt:lpstr>
      <vt:lpstr>PowerPoint Presentation</vt:lpstr>
      <vt:lpstr>Ninagagiye Na Baluve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Oru Magimaiyin Megam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English – Hindi Service</vt:lpstr>
      <vt:lpstr>And out of them shall proceed thanksgiving and the voice of them that make merry: and I will multiply them, and they shall not be few; I will also glorify them, and they shall not be small.  Jeremiah 30:19</vt:lpstr>
      <vt:lpstr>Hum Gaaye Hosanna </vt:lpstr>
      <vt:lpstr>PowerPoint Presentation</vt:lpstr>
      <vt:lpstr>PowerPoint Presentation</vt:lpstr>
      <vt:lpstr>Tum dil mein</vt:lpstr>
      <vt:lpstr>PowerPoint Presentation</vt:lpstr>
      <vt:lpstr>PowerPoint Presentation</vt:lpstr>
      <vt:lpstr>PowerPoint Presentation</vt:lpstr>
      <vt:lpstr>Raja yeshu aaye hai</vt:lpstr>
      <vt:lpstr>PowerPoint Presentation</vt:lpstr>
      <vt:lpstr>PowerPoint Presentation</vt:lpstr>
      <vt:lpstr>PowerPoint Presentation</vt:lpstr>
      <vt:lpstr>Kutuhala marbhatame</vt:lpstr>
      <vt:lpstr>PowerPoint Presentation</vt:lpstr>
      <vt:lpstr>PowerPoint Presentation</vt:lpstr>
      <vt:lpstr>PowerPoint Presentation</vt:lpstr>
      <vt:lpstr>Chattan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Sundar Hai</vt:lpstr>
      <vt:lpstr>PowerPoint Presentation</vt:lpstr>
      <vt:lpstr>PowerPoint Presentation</vt:lpstr>
      <vt:lpstr>PowerPoint Presentation</vt:lpstr>
      <vt:lpstr>Neeve Naa Praanamu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Apeksha Muniraj</dc:creator>
  <cp:lastModifiedBy>Apeksha Muniraj</cp:lastModifiedBy>
  <cp:revision>1</cp:revision>
  <dcterms:created xsi:type="dcterms:W3CDTF">2025-07-26T17:28:37Z</dcterms:created>
  <dcterms:modified xsi:type="dcterms:W3CDTF">2025-07-26T18:03:09Z</dcterms:modified>
</cp:coreProperties>
</file>