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90" r:id="rId3"/>
    <p:sldId id="2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19"/>
    <a:srgbClr val="FF0015"/>
    <a:srgbClr val="FF0000"/>
    <a:srgbClr val="E6AD4E"/>
    <a:srgbClr val="E6854E"/>
    <a:srgbClr val="204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F568F-C2B4-564C-AB3F-D84FFA3ADCDE}" v="407" dt="2023-05-08T17:32:38.725"/>
    <p1510:client id="{9E031A38-32A1-D946-BC47-7863774A0CCC}" v="5" dt="2023-05-08T19:37:22.3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/>
    <p:restoredTop sz="94694"/>
  </p:normalViewPr>
  <p:slideViewPr>
    <p:cSldViewPr snapToGrid="0">
      <p:cViewPr varScale="1">
        <p:scale>
          <a:sx n="121" d="100"/>
          <a:sy n="121" d="100"/>
        </p:scale>
        <p:origin x="117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il Kuriachan" userId="687e57b9-0402-4953-9ec2-5b6ca9a33b47" providerId="ADAL" clId="{D7A4DD0A-C4F6-4515-9C54-C1DCF0EAB359}"/>
    <pc:docChg chg="undo custSel addSld delSld modSld sldOrd modMainMaster">
      <pc:chgData name="Binil Kuriachan" userId="687e57b9-0402-4953-9ec2-5b6ca9a33b47" providerId="ADAL" clId="{D7A4DD0A-C4F6-4515-9C54-C1DCF0EAB359}" dt="2023-04-16T09:59:15.778" v="3461" actId="20577"/>
      <pc:docMkLst>
        <pc:docMk/>
      </pc:docMkLst>
      <pc:sldChg chg="addSp delSp modSp mod">
        <pc:chgData name="Binil Kuriachan" userId="687e57b9-0402-4953-9ec2-5b6ca9a33b47" providerId="ADAL" clId="{D7A4DD0A-C4F6-4515-9C54-C1DCF0EAB359}" dt="2023-04-15T08:22:31.534" v="2685" actId="1076"/>
        <pc:sldMkLst>
          <pc:docMk/>
          <pc:sldMk cId="2472462388" sldId="256"/>
        </pc:sldMkLst>
        <pc:spChg chg="mod">
          <ac:chgData name="Binil Kuriachan" userId="687e57b9-0402-4953-9ec2-5b6ca9a33b47" providerId="ADAL" clId="{D7A4DD0A-C4F6-4515-9C54-C1DCF0EAB359}" dt="2023-04-15T08:22:25.421" v="2684" actId="1076"/>
          <ac:spMkLst>
            <pc:docMk/>
            <pc:sldMk cId="2472462388" sldId="256"/>
            <ac:spMk id="2" creationId="{70C79804-F078-D161-875A-39648631AD20}"/>
          </ac:spMkLst>
        </pc:spChg>
        <pc:spChg chg="add mod ord">
          <ac:chgData name="Binil Kuriachan" userId="687e57b9-0402-4953-9ec2-5b6ca9a33b47" providerId="ADAL" clId="{D7A4DD0A-C4F6-4515-9C54-C1DCF0EAB359}" dt="2023-04-15T08:22:31.534" v="2685" actId="1076"/>
          <ac:spMkLst>
            <pc:docMk/>
            <pc:sldMk cId="2472462388" sldId="256"/>
            <ac:spMk id="3" creationId="{724E9B93-6671-53F3-A3EC-F42AA2E81BD8}"/>
          </ac:spMkLst>
        </pc:spChg>
        <pc:spChg chg="del mod">
          <ac:chgData name="Binil Kuriachan" userId="687e57b9-0402-4953-9ec2-5b6ca9a33b47" providerId="ADAL" clId="{D7A4DD0A-C4F6-4515-9C54-C1DCF0EAB359}" dt="2023-04-01T09:48:19.171" v="44" actId="478"/>
          <ac:spMkLst>
            <pc:docMk/>
            <pc:sldMk cId="2472462388" sldId="256"/>
            <ac:spMk id="3" creationId="{B34E38E3-0986-96F5-EFC0-CE884410F903}"/>
          </ac:spMkLst>
        </pc:spChg>
      </pc:sldChg>
      <pc:sldChg chg="addSp delSp modSp mod">
        <pc:chgData name="Binil Kuriachan" userId="687e57b9-0402-4953-9ec2-5b6ca9a33b47" providerId="ADAL" clId="{D7A4DD0A-C4F6-4515-9C54-C1DCF0EAB359}" dt="2023-04-01T10:41:56.802" v="502" actId="404"/>
        <pc:sldMkLst>
          <pc:docMk/>
          <pc:sldMk cId="467846072" sldId="257"/>
        </pc:sldMkLst>
        <pc:spChg chg="mod">
          <ac:chgData name="Binil Kuriachan" userId="687e57b9-0402-4953-9ec2-5b6ca9a33b47" providerId="ADAL" clId="{D7A4DD0A-C4F6-4515-9C54-C1DCF0EAB359}" dt="2023-04-01T10:20:09.889" v="207" actId="207"/>
          <ac:spMkLst>
            <pc:docMk/>
            <pc:sldMk cId="467846072" sldId="257"/>
            <ac:spMk id="2" creationId="{D0A61FF0-11A7-1FD7-E27A-B6772163FEC3}"/>
          </ac:spMkLst>
        </pc:spChg>
        <pc:spChg chg="mod">
          <ac:chgData name="Binil Kuriachan" userId="687e57b9-0402-4953-9ec2-5b6ca9a33b47" providerId="ADAL" clId="{D7A4DD0A-C4F6-4515-9C54-C1DCF0EAB359}" dt="2023-04-01T10:39:07.637" v="446" actId="14100"/>
          <ac:spMkLst>
            <pc:docMk/>
            <pc:sldMk cId="467846072" sldId="257"/>
            <ac:spMk id="3" creationId="{15ACA179-378A-26D8-FA58-4D7782DEAE1D}"/>
          </ac:spMkLst>
        </pc:spChg>
        <pc:spChg chg="add del mod">
          <ac:chgData name="Binil Kuriachan" userId="687e57b9-0402-4953-9ec2-5b6ca9a33b47" providerId="ADAL" clId="{D7A4DD0A-C4F6-4515-9C54-C1DCF0EAB359}" dt="2023-04-01T09:49:53.413" v="63" actId="478"/>
          <ac:spMkLst>
            <pc:docMk/>
            <pc:sldMk cId="467846072" sldId="257"/>
            <ac:spMk id="4" creationId="{99650645-DAB7-BE55-31F2-03BF142F5FEB}"/>
          </ac:spMkLst>
        </pc:spChg>
        <pc:spChg chg="add mod">
          <ac:chgData name="Binil Kuriachan" userId="687e57b9-0402-4953-9ec2-5b6ca9a33b47" providerId="ADAL" clId="{D7A4DD0A-C4F6-4515-9C54-C1DCF0EAB359}" dt="2023-04-01T10:41:46.089" v="500" actId="404"/>
          <ac:spMkLst>
            <pc:docMk/>
            <pc:sldMk cId="467846072" sldId="257"/>
            <ac:spMk id="5" creationId="{0A667F2E-6212-64DE-D6E1-77E1B34527A6}"/>
          </ac:spMkLst>
        </pc:spChg>
        <pc:spChg chg="add mod">
          <ac:chgData name="Binil Kuriachan" userId="687e57b9-0402-4953-9ec2-5b6ca9a33b47" providerId="ADAL" clId="{D7A4DD0A-C4F6-4515-9C54-C1DCF0EAB359}" dt="2023-04-01T10:41:39.926" v="499" actId="404"/>
          <ac:spMkLst>
            <pc:docMk/>
            <pc:sldMk cId="467846072" sldId="257"/>
            <ac:spMk id="6" creationId="{F2240AC1-3EFF-C72B-70E3-50B57CCC7292}"/>
          </ac:spMkLst>
        </pc:spChg>
        <pc:spChg chg="add mod">
          <ac:chgData name="Binil Kuriachan" userId="687e57b9-0402-4953-9ec2-5b6ca9a33b47" providerId="ADAL" clId="{D7A4DD0A-C4F6-4515-9C54-C1DCF0EAB359}" dt="2023-04-01T10:41:53.316" v="501" actId="404"/>
          <ac:spMkLst>
            <pc:docMk/>
            <pc:sldMk cId="467846072" sldId="257"/>
            <ac:spMk id="7" creationId="{4F8A7B1C-E32B-E74F-B078-4AB05AF2739F}"/>
          </ac:spMkLst>
        </pc:spChg>
        <pc:spChg chg="add mod">
          <ac:chgData name="Binil Kuriachan" userId="687e57b9-0402-4953-9ec2-5b6ca9a33b47" providerId="ADAL" clId="{D7A4DD0A-C4F6-4515-9C54-C1DCF0EAB359}" dt="2023-04-01T10:41:56.802" v="502" actId="404"/>
          <ac:spMkLst>
            <pc:docMk/>
            <pc:sldMk cId="467846072" sldId="257"/>
            <ac:spMk id="8" creationId="{B06E82EC-4883-4C1A-97EF-6EFD0026BB34}"/>
          </ac:spMkLst>
        </pc:spChg>
      </pc:sldChg>
      <pc:sldChg chg="addSp modSp del mod">
        <pc:chgData name="Binil Kuriachan" userId="687e57b9-0402-4953-9ec2-5b6ca9a33b47" providerId="ADAL" clId="{D7A4DD0A-C4F6-4515-9C54-C1DCF0EAB359}" dt="2023-04-01T10:12:25.955" v="85" actId="47"/>
        <pc:sldMkLst>
          <pc:docMk/>
          <pc:sldMk cId="1698794400" sldId="258"/>
        </pc:sldMkLst>
        <pc:spChg chg="add mod">
          <ac:chgData name="Binil Kuriachan" userId="687e57b9-0402-4953-9ec2-5b6ca9a33b47" providerId="ADAL" clId="{D7A4DD0A-C4F6-4515-9C54-C1DCF0EAB359}" dt="2023-04-01T10:11:53.739" v="84" actId="20577"/>
          <ac:spMkLst>
            <pc:docMk/>
            <pc:sldMk cId="1698794400" sldId="258"/>
            <ac:spMk id="2" creationId="{0847F7A2-4484-9826-086F-EFB007AEA88A}"/>
          </ac:spMkLst>
        </pc:spChg>
      </pc:sldChg>
      <pc:sldChg chg="addSp delSp modSp new mod">
        <pc:chgData name="Binil Kuriachan" userId="687e57b9-0402-4953-9ec2-5b6ca9a33b47" providerId="ADAL" clId="{D7A4DD0A-C4F6-4515-9C54-C1DCF0EAB359}" dt="2023-04-02T05:01:12.073" v="899" actId="404"/>
        <pc:sldMkLst>
          <pc:docMk/>
          <pc:sldMk cId="2387769595" sldId="258"/>
        </pc:sldMkLst>
        <pc:spChg chg="mod">
          <ac:chgData name="Binil Kuriachan" userId="687e57b9-0402-4953-9ec2-5b6ca9a33b47" providerId="ADAL" clId="{D7A4DD0A-C4F6-4515-9C54-C1DCF0EAB359}" dt="2023-04-01T13:39:45.951" v="691" actId="207"/>
          <ac:spMkLst>
            <pc:docMk/>
            <pc:sldMk cId="2387769595" sldId="258"/>
            <ac:spMk id="2" creationId="{4920BFEF-A107-15D2-C609-94C54DFB0191}"/>
          </ac:spMkLst>
        </pc:spChg>
        <pc:spChg chg="add del">
          <ac:chgData name="Binil Kuriachan" userId="687e57b9-0402-4953-9ec2-5b6ca9a33b47" providerId="ADAL" clId="{D7A4DD0A-C4F6-4515-9C54-C1DCF0EAB359}" dt="2023-04-01T10:17:35.910" v="97"/>
          <ac:spMkLst>
            <pc:docMk/>
            <pc:sldMk cId="2387769595" sldId="258"/>
            <ac:spMk id="3" creationId="{1E6AE704-F1C9-F18D-2899-5F41C7C2C6DE}"/>
          </ac:spMkLst>
        </pc:spChg>
        <pc:spChg chg="add del mod">
          <ac:chgData name="Binil Kuriachan" userId="687e57b9-0402-4953-9ec2-5b6ca9a33b47" providerId="ADAL" clId="{D7A4DD0A-C4F6-4515-9C54-C1DCF0EAB359}" dt="2023-04-01T10:17:09.315" v="96"/>
          <ac:spMkLst>
            <pc:docMk/>
            <pc:sldMk cId="2387769595" sldId="258"/>
            <ac:spMk id="4" creationId="{3287345B-3D66-5064-F71B-3B2A848C5CD2}"/>
          </ac:spMkLst>
        </pc:spChg>
        <pc:spChg chg="add mod">
          <ac:chgData name="Binil Kuriachan" userId="687e57b9-0402-4953-9ec2-5b6ca9a33b47" providerId="ADAL" clId="{D7A4DD0A-C4F6-4515-9C54-C1DCF0EAB359}" dt="2023-04-02T05:01:12.073" v="899" actId="404"/>
          <ac:spMkLst>
            <pc:docMk/>
            <pc:sldMk cId="2387769595" sldId="258"/>
            <ac:spMk id="5" creationId="{54EBF3B4-89E0-4B65-9AE1-2093299607CC}"/>
          </ac:spMkLst>
        </pc:spChg>
        <pc:spChg chg="add mod">
          <ac:chgData name="Binil Kuriachan" userId="687e57b9-0402-4953-9ec2-5b6ca9a33b47" providerId="ADAL" clId="{D7A4DD0A-C4F6-4515-9C54-C1DCF0EAB359}" dt="2023-04-01T10:45:22.481" v="516" actId="207"/>
          <ac:spMkLst>
            <pc:docMk/>
            <pc:sldMk cId="2387769595" sldId="258"/>
            <ac:spMk id="6" creationId="{1CFE20A8-BDED-2590-F69B-4ECA78B28BF2}"/>
          </ac:spMkLst>
        </pc:spChg>
        <pc:spChg chg="add mod">
          <ac:chgData name="Binil Kuriachan" userId="687e57b9-0402-4953-9ec2-5b6ca9a33b47" providerId="ADAL" clId="{D7A4DD0A-C4F6-4515-9C54-C1DCF0EAB359}" dt="2023-04-01T10:27:18.714" v="248" actId="1076"/>
          <ac:spMkLst>
            <pc:docMk/>
            <pc:sldMk cId="2387769595" sldId="258"/>
            <ac:spMk id="10" creationId="{BD05DF35-E0AD-C6C1-6493-F9C262687B83}"/>
          </ac:spMkLst>
        </pc:spChg>
        <pc:spChg chg="add mod">
          <ac:chgData name="Binil Kuriachan" userId="687e57b9-0402-4953-9ec2-5b6ca9a33b47" providerId="ADAL" clId="{D7A4DD0A-C4F6-4515-9C54-C1DCF0EAB359}" dt="2023-04-01T10:27:22.166" v="249" actId="1076"/>
          <ac:spMkLst>
            <pc:docMk/>
            <pc:sldMk cId="2387769595" sldId="258"/>
            <ac:spMk id="11" creationId="{37254AED-6327-7224-0009-584E3C23FB77}"/>
          </ac:spMkLst>
        </pc:spChg>
        <pc:spChg chg="add mod">
          <ac:chgData name="Binil Kuriachan" userId="687e57b9-0402-4953-9ec2-5b6ca9a33b47" providerId="ADAL" clId="{D7A4DD0A-C4F6-4515-9C54-C1DCF0EAB359}" dt="2023-04-01T10:26:43.980" v="240" actId="1076"/>
          <ac:spMkLst>
            <pc:docMk/>
            <pc:sldMk cId="2387769595" sldId="258"/>
            <ac:spMk id="12" creationId="{AA6A83B0-DECA-319D-5FE8-32B6D1FD17E0}"/>
          </ac:spMkLst>
        </pc:spChg>
        <pc:spChg chg="add mod">
          <ac:chgData name="Binil Kuriachan" userId="687e57b9-0402-4953-9ec2-5b6ca9a33b47" providerId="ADAL" clId="{D7A4DD0A-C4F6-4515-9C54-C1DCF0EAB359}" dt="2023-04-01T10:27:38.043" v="252" actId="14100"/>
          <ac:spMkLst>
            <pc:docMk/>
            <pc:sldMk cId="2387769595" sldId="258"/>
            <ac:spMk id="13" creationId="{6A0A6A14-0B76-987E-6A28-4370924C03C6}"/>
          </ac:spMkLst>
        </pc:spChg>
        <pc:spChg chg="add mod">
          <ac:chgData name="Binil Kuriachan" userId="687e57b9-0402-4953-9ec2-5b6ca9a33b47" providerId="ADAL" clId="{D7A4DD0A-C4F6-4515-9C54-C1DCF0EAB359}" dt="2023-04-01T10:43:49.235" v="510" actId="1076"/>
          <ac:spMkLst>
            <pc:docMk/>
            <pc:sldMk cId="2387769595" sldId="258"/>
            <ac:spMk id="14" creationId="{CAC93958-14B7-A5CC-9ECD-135964179435}"/>
          </ac:spMkLst>
        </pc:spChg>
        <pc:picChg chg="add del mod">
          <ac:chgData name="Binil Kuriachan" userId="687e57b9-0402-4953-9ec2-5b6ca9a33b47" providerId="ADAL" clId="{D7A4DD0A-C4F6-4515-9C54-C1DCF0EAB359}" dt="2023-04-01T10:23:36.157" v="216" actId="478"/>
          <ac:picMkLst>
            <pc:docMk/>
            <pc:sldMk cId="2387769595" sldId="258"/>
            <ac:picMk id="7" creationId="{5B674501-C90D-1C34-E5BB-DEC4D87E389B}"/>
          </ac:picMkLst>
        </pc:picChg>
        <pc:picChg chg="add mod">
          <ac:chgData name="Binil Kuriachan" userId="687e57b9-0402-4953-9ec2-5b6ca9a33b47" providerId="ADAL" clId="{D7A4DD0A-C4F6-4515-9C54-C1DCF0EAB359}" dt="2023-04-01T10:46:50.834" v="572" actId="14100"/>
          <ac:picMkLst>
            <pc:docMk/>
            <pc:sldMk cId="2387769595" sldId="258"/>
            <ac:picMk id="9" creationId="{6B5C8BCE-7DB9-7422-25F4-7D260DB7B6B4}"/>
          </ac:picMkLst>
        </pc:picChg>
        <pc:picChg chg="add del mod">
          <ac:chgData name="Binil Kuriachan" userId="687e57b9-0402-4953-9ec2-5b6ca9a33b47" providerId="ADAL" clId="{D7A4DD0A-C4F6-4515-9C54-C1DCF0EAB359}" dt="2023-04-01T10:44:52.195" v="513" actId="478"/>
          <ac:picMkLst>
            <pc:docMk/>
            <pc:sldMk cId="2387769595" sldId="258"/>
            <ac:picMk id="1026" creationId="{7E547B69-8DF4-EFDC-2497-AA3B458A3CE2}"/>
          </ac:picMkLst>
        </pc:picChg>
      </pc:sldChg>
      <pc:sldChg chg="modSp new mod">
        <pc:chgData name="Binil Kuriachan" userId="687e57b9-0402-4953-9ec2-5b6ca9a33b47" providerId="ADAL" clId="{D7A4DD0A-C4F6-4515-9C54-C1DCF0EAB359}" dt="2023-04-15T08:19:16.767" v="2665" actId="6549"/>
        <pc:sldMkLst>
          <pc:docMk/>
          <pc:sldMk cId="3930444487" sldId="259"/>
        </pc:sldMkLst>
        <pc:spChg chg="mod">
          <ac:chgData name="Binil Kuriachan" userId="687e57b9-0402-4953-9ec2-5b6ca9a33b47" providerId="ADAL" clId="{D7A4DD0A-C4F6-4515-9C54-C1DCF0EAB359}" dt="2023-04-01T10:46:28.218" v="571" actId="108"/>
          <ac:spMkLst>
            <pc:docMk/>
            <pc:sldMk cId="3930444487" sldId="259"/>
            <ac:spMk id="2" creationId="{254FBA40-3380-79E9-7BA2-80446215E030}"/>
          </ac:spMkLst>
        </pc:spChg>
        <pc:spChg chg="mod">
          <ac:chgData name="Binil Kuriachan" userId="687e57b9-0402-4953-9ec2-5b6ca9a33b47" providerId="ADAL" clId="{D7A4DD0A-C4F6-4515-9C54-C1DCF0EAB359}" dt="2023-04-15T08:19:16.767" v="2665" actId="6549"/>
          <ac:spMkLst>
            <pc:docMk/>
            <pc:sldMk cId="3930444487" sldId="259"/>
            <ac:spMk id="3" creationId="{48D371CC-4DFF-3C99-B8E0-F24922CF2C30}"/>
          </ac:spMkLst>
        </pc:spChg>
        <pc:spChg chg="mod">
          <ac:chgData name="Binil Kuriachan" userId="687e57b9-0402-4953-9ec2-5b6ca9a33b47" providerId="ADAL" clId="{D7A4DD0A-C4F6-4515-9C54-C1DCF0EAB359}" dt="2023-04-01T10:20:26.129" v="209" actId="14100"/>
          <ac:spMkLst>
            <pc:docMk/>
            <pc:sldMk cId="3930444487" sldId="259"/>
            <ac:spMk id="112" creationId="{00000000-0000-0000-0000-000000000000}"/>
          </ac:spMkLst>
        </pc:spChg>
        <pc:picChg chg="mod">
          <ac:chgData name="Binil Kuriachan" userId="687e57b9-0402-4953-9ec2-5b6ca9a33b47" providerId="ADAL" clId="{D7A4DD0A-C4F6-4515-9C54-C1DCF0EAB359}" dt="2023-04-01T10:25:40.328" v="227" actId="1076"/>
          <ac:picMkLst>
            <pc:docMk/>
            <pc:sldMk cId="3930444487" sldId="259"/>
            <ac:picMk id="117" creationId="{00000000-0000-0000-0000-000000000000}"/>
          </ac:picMkLst>
        </pc:picChg>
      </pc:sldChg>
      <pc:sldChg chg="modSp new mod">
        <pc:chgData name="Binil Kuriachan" userId="687e57b9-0402-4953-9ec2-5b6ca9a33b47" providerId="ADAL" clId="{D7A4DD0A-C4F6-4515-9C54-C1DCF0EAB359}" dt="2023-04-02T08:07:58.180" v="1525" actId="20577"/>
        <pc:sldMkLst>
          <pc:docMk/>
          <pc:sldMk cId="767191710" sldId="260"/>
        </pc:sldMkLst>
        <pc:spChg chg="mod">
          <ac:chgData name="Binil Kuriachan" userId="687e57b9-0402-4953-9ec2-5b6ca9a33b47" providerId="ADAL" clId="{D7A4DD0A-C4F6-4515-9C54-C1DCF0EAB359}" dt="2023-04-01T13:27:49.192" v="614" actId="20577"/>
          <ac:spMkLst>
            <pc:docMk/>
            <pc:sldMk cId="767191710" sldId="260"/>
            <ac:spMk id="2" creationId="{2E78E7A1-57C7-C91C-0B43-EDDA1946D0E3}"/>
          </ac:spMkLst>
        </pc:spChg>
        <pc:spChg chg="mod">
          <ac:chgData name="Binil Kuriachan" userId="687e57b9-0402-4953-9ec2-5b6ca9a33b47" providerId="ADAL" clId="{D7A4DD0A-C4F6-4515-9C54-C1DCF0EAB359}" dt="2023-04-02T08:07:58.180" v="1525" actId="20577"/>
          <ac:spMkLst>
            <pc:docMk/>
            <pc:sldMk cId="767191710" sldId="260"/>
            <ac:spMk id="3" creationId="{36BA239D-F64B-2A0E-09E1-CEBDA516BDF0}"/>
          </ac:spMkLst>
        </pc:spChg>
      </pc:sldChg>
      <pc:sldChg chg="new del">
        <pc:chgData name="Binil Kuriachan" userId="687e57b9-0402-4953-9ec2-5b6ca9a33b47" providerId="ADAL" clId="{D7A4DD0A-C4F6-4515-9C54-C1DCF0EAB359}" dt="2023-04-01T12:25:13.987" v="574" actId="47"/>
        <pc:sldMkLst>
          <pc:docMk/>
          <pc:sldMk cId="872239341" sldId="260"/>
        </pc:sldMkLst>
      </pc:sldChg>
      <pc:sldChg chg="addSp delSp modSp new mod ord">
        <pc:chgData name="Binil Kuriachan" userId="687e57b9-0402-4953-9ec2-5b6ca9a33b47" providerId="ADAL" clId="{D7A4DD0A-C4F6-4515-9C54-C1DCF0EAB359}" dt="2023-04-02T05:13:00.619" v="937"/>
        <pc:sldMkLst>
          <pc:docMk/>
          <pc:sldMk cId="3195160769" sldId="261"/>
        </pc:sldMkLst>
        <pc:spChg chg="mod">
          <ac:chgData name="Binil Kuriachan" userId="687e57b9-0402-4953-9ec2-5b6ca9a33b47" providerId="ADAL" clId="{D7A4DD0A-C4F6-4515-9C54-C1DCF0EAB359}" dt="2023-04-01T13:34:11.926" v="656" actId="20577"/>
          <ac:spMkLst>
            <pc:docMk/>
            <pc:sldMk cId="3195160769" sldId="261"/>
            <ac:spMk id="2" creationId="{945B13C7-43CA-D728-3197-0B7C26026237}"/>
          </ac:spMkLst>
        </pc:spChg>
        <pc:spChg chg="mod">
          <ac:chgData name="Binil Kuriachan" userId="687e57b9-0402-4953-9ec2-5b6ca9a33b47" providerId="ADAL" clId="{D7A4DD0A-C4F6-4515-9C54-C1DCF0EAB359}" dt="2023-04-01T13:36:04.751" v="670" actId="2710"/>
          <ac:spMkLst>
            <pc:docMk/>
            <pc:sldMk cId="3195160769" sldId="261"/>
            <ac:spMk id="3" creationId="{3B9D5913-9561-3236-B36C-58822E14FE26}"/>
          </ac:spMkLst>
        </pc:spChg>
        <pc:spChg chg="add del mod">
          <ac:chgData name="Binil Kuriachan" userId="687e57b9-0402-4953-9ec2-5b6ca9a33b47" providerId="ADAL" clId="{D7A4DD0A-C4F6-4515-9C54-C1DCF0EAB359}" dt="2023-04-01T13:36:19.375" v="674"/>
          <ac:spMkLst>
            <pc:docMk/>
            <pc:sldMk cId="3195160769" sldId="261"/>
            <ac:spMk id="6" creationId="{808ABCF9-2F7F-8C35-1A99-3EFFE535F0BD}"/>
          </ac:spMkLst>
        </pc:spChg>
        <pc:spChg chg="add mod">
          <ac:chgData name="Binil Kuriachan" userId="687e57b9-0402-4953-9ec2-5b6ca9a33b47" providerId="ADAL" clId="{D7A4DD0A-C4F6-4515-9C54-C1DCF0EAB359}" dt="2023-04-01T13:36:32.324" v="676" actId="1076"/>
          <ac:spMkLst>
            <pc:docMk/>
            <pc:sldMk cId="3195160769" sldId="261"/>
            <ac:spMk id="7" creationId="{DE1EF845-5C92-1AF6-9D4D-761E7F1EC1A1}"/>
          </ac:spMkLst>
        </pc:spChg>
        <pc:picChg chg="add mod">
          <ac:chgData name="Binil Kuriachan" userId="687e57b9-0402-4953-9ec2-5b6ca9a33b47" providerId="ADAL" clId="{D7A4DD0A-C4F6-4515-9C54-C1DCF0EAB359}" dt="2023-04-01T13:36:35.880" v="677" actId="1076"/>
          <ac:picMkLst>
            <pc:docMk/>
            <pc:sldMk cId="3195160769" sldId="261"/>
            <ac:picMk id="4" creationId="{485781D1-92A8-6102-F322-8501BBC96257}"/>
          </ac:picMkLst>
        </pc:picChg>
        <pc:picChg chg="add mod">
          <ac:chgData name="Binil Kuriachan" userId="687e57b9-0402-4953-9ec2-5b6ca9a33b47" providerId="ADAL" clId="{D7A4DD0A-C4F6-4515-9C54-C1DCF0EAB359}" dt="2023-04-01T13:38:10.189" v="682" actId="1076"/>
          <ac:picMkLst>
            <pc:docMk/>
            <pc:sldMk cId="3195160769" sldId="261"/>
            <ac:picMk id="5" creationId="{D0777610-EFAE-5D0D-6222-76596338593B}"/>
          </ac:picMkLst>
        </pc:picChg>
      </pc:sldChg>
      <pc:sldChg chg="addSp delSp modSp new mod">
        <pc:chgData name="Binil Kuriachan" userId="687e57b9-0402-4953-9ec2-5b6ca9a33b47" providerId="ADAL" clId="{D7A4DD0A-C4F6-4515-9C54-C1DCF0EAB359}" dt="2023-04-02T08:02:34.168" v="1514" actId="1076"/>
        <pc:sldMkLst>
          <pc:docMk/>
          <pc:sldMk cId="3793034613" sldId="262"/>
        </pc:sldMkLst>
        <pc:spChg chg="mod">
          <ac:chgData name="Binil Kuriachan" userId="687e57b9-0402-4953-9ec2-5b6ca9a33b47" providerId="ADAL" clId="{D7A4DD0A-C4F6-4515-9C54-C1DCF0EAB359}" dt="2023-04-02T06:11:59.465" v="1404" actId="20577"/>
          <ac:spMkLst>
            <pc:docMk/>
            <pc:sldMk cId="3793034613" sldId="262"/>
            <ac:spMk id="2" creationId="{50C027A7-18DC-61D8-2057-84FE0EDE22BE}"/>
          </ac:spMkLst>
        </pc:spChg>
        <pc:spChg chg="mod">
          <ac:chgData name="Binil Kuriachan" userId="687e57b9-0402-4953-9ec2-5b6ca9a33b47" providerId="ADAL" clId="{D7A4DD0A-C4F6-4515-9C54-C1DCF0EAB359}" dt="2023-04-02T05:15:41.850" v="956" actId="1076"/>
          <ac:spMkLst>
            <pc:docMk/>
            <pc:sldMk cId="3793034613" sldId="262"/>
            <ac:spMk id="3" creationId="{219109F2-2803-4296-FB73-6380B53722A8}"/>
          </ac:spMkLst>
        </pc:spChg>
        <pc:picChg chg="add del mod">
          <ac:chgData name="Binil Kuriachan" userId="687e57b9-0402-4953-9ec2-5b6ca9a33b47" providerId="ADAL" clId="{D7A4DD0A-C4F6-4515-9C54-C1DCF0EAB359}" dt="2023-04-02T05:13:13.553" v="938" actId="478"/>
          <ac:picMkLst>
            <pc:docMk/>
            <pc:sldMk cId="3793034613" sldId="262"/>
            <ac:picMk id="4" creationId="{FF4F69B2-A9C2-97B7-7D86-500FF6878350}"/>
          </ac:picMkLst>
        </pc:picChg>
        <pc:picChg chg="add del mod">
          <ac:chgData name="Binil Kuriachan" userId="687e57b9-0402-4953-9ec2-5b6ca9a33b47" providerId="ADAL" clId="{D7A4DD0A-C4F6-4515-9C54-C1DCF0EAB359}" dt="2023-04-02T08:00:50.797" v="1503" actId="478"/>
          <ac:picMkLst>
            <pc:docMk/>
            <pc:sldMk cId="3793034613" sldId="262"/>
            <ac:picMk id="5" creationId="{1F9BD573-4D67-5F18-9FCD-85F9DF14A4D8}"/>
          </ac:picMkLst>
        </pc:picChg>
        <pc:picChg chg="add del mod">
          <ac:chgData name="Binil Kuriachan" userId="687e57b9-0402-4953-9ec2-5b6ca9a33b47" providerId="ADAL" clId="{D7A4DD0A-C4F6-4515-9C54-C1DCF0EAB359}" dt="2023-04-02T05:12:40.646" v="933" actId="478"/>
          <ac:picMkLst>
            <pc:docMk/>
            <pc:sldMk cId="3793034613" sldId="262"/>
            <ac:picMk id="6" creationId="{E6D8F24B-7CD1-6962-2CA2-EE00529740F2}"/>
          </ac:picMkLst>
        </pc:picChg>
        <pc:picChg chg="add del mod">
          <ac:chgData name="Binil Kuriachan" userId="687e57b9-0402-4953-9ec2-5b6ca9a33b47" providerId="ADAL" clId="{D7A4DD0A-C4F6-4515-9C54-C1DCF0EAB359}" dt="2023-04-02T08:02:13.462" v="1508" actId="478"/>
          <ac:picMkLst>
            <pc:docMk/>
            <pc:sldMk cId="3793034613" sldId="262"/>
            <ac:picMk id="7" creationId="{C649869E-F8F3-835D-1814-A2264019327B}"/>
          </ac:picMkLst>
        </pc:picChg>
        <pc:picChg chg="add del mod">
          <ac:chgData name="Binil Kuriachan" userId="687e57b9-0402-4953-9ec2-5b6ca9a33b47" providerId="ADAL" clId="{D7A4DD0A-C4F6-4515-9C54-C1DCF0EAB359}" dt="2023-04-02T05:14:26.659" v="948" actId="478"/>
          <ac:picMkLst>
            <pc:docMk/>
            <pc:sldMk cId="3793034613" sldId="262"/>
            <ac:picMk id="8" creationId="{11D4D1B8-960D-BF97-0CA2-50AEE10AD7D5}"/>
          </ac:picMkLst>
        </pc:picChg>
        <pc:picChg chg="add mod">
          <ac:chgData name="Binil Kuriachan" userId="687e57b9-0402-4953-9ec2-5b6ca9a33b47" providerId="ADAL" clId="{D7A4DD0A-C4F6-4515-9C54-C1DCF0EAB359}" dt="2023-04-02T08:02:34.168" v="1514" actId="1076"/>
          <ac:picMkLst>
            <pc:docMk/>
            <pc:sldMk cId="3793034613" sldId="262"/>
            <ac:picMk id="9" creationId="{535CF46F-298D-3EAA-D40E-2516820059FE}"/>
          </ac:picMkLst>
        </pc:picChg>
        <pc:picChg chg="add mod">
          <ac:chgData name="Binil Kuriachan" userId="687e57b9-0402-4953-9ec2-5b6ca9a33b47" providerId="ADAL" clId="{D7A4DD0A-C4F6-4515-9C54-C1DCF0EAB359}" dt="2023-04-02T08:02:25.862" v="1513" actId="1076"/>
          <ac:picMkLst>
            <pc:docMk/>
            <pc:sldMk cId="3793034613" sldId="262"/>
            <ac:picMk id="10" creationId="{DD80CAE6-FF58-6116-0EBC-F0C318C1DFCD}"/>
          </ac:picMkLst>
        </pc:picChg>
        <pc:picChg chg="add del mod">
          <ac:chgData name="Binil Kuriachan" userId="687e57b9-0402-4953-9ec2-5b6ca9a33b47" providerId="ADAL" clId="{D7A4DD0A-C4F6-4515-9C54-C1DCF0EAB359}" dt="2023-04-02T07:58:43.285" v="1500" actId="478"/>
          <ac:picMkLst>
            <pc:docMk/>
            <pc:sldMk cId="3793034613" sldId="262"/>
            <ac:picMk id="11" creationId="{0726E3F6-3CA5-FF2E-5CBC-2C0EC36349D8}"/>
          </ac:picMkLst>
        </pc:picChg>
      </pc:sldChg>
      <pc:sldChg chg="addSp delSp modSp new del mod">
        <pc:chgData name="Binil Kuriachan" userId="687e57b9-0402-4953-9ec2-5b6ca9a33b47" providerId="ADAL" clId="{D7A4DD0A-C4F6-4515-9C54-C1DCF0EAB359}" dt="2023-04-02T05:16:52.548" v="990" actId="680"/>
        <pc:sldMkLst>
          <pc:docMk/>
          <pc:sldMk cId="262522534" sldId="263"/>
        </pc:sldMkLst>
        <pc:spChg chg="mod">
          <ac:chgData name="Binil Kuriachan" userId="687e57b9-0402-4953-9ec2-5b6ca9a33b47" providerId="ADAL" clId="{D7A4DD0A-C4F6-4515-9C54-C1DCF0EAB359}" dt="2023-04-02T05:16:52.548" v="990" actId="680"/>
          <ac:spMkLst>
            <pc:docMk/>
            <pc:sldMk cId="262522534" sldId="263"/>
            <ac:spMk id="2" creationId="{7303769D-4D4E-7B8C-2E47-62F8E65ECC2B}"/>
          </ac:spMkLst>
        </pc:spChg>
        <pc:picChg chg="add del mod">
          <ac:chgData name="Binil Kuriachan" userId="687e57b9-0402-4953-9ec2-5b6ca9a33b47" providerId="ADAL" clId="{D7A4DD0A-C4F6-4515-9C54-C1DCF0EAB359}" dt="2023-04-02T05:16:50.321" v="986"/>
          <ac:picMkLst>
            <pc:docMk/>
            <pc:sldMk cId="262522534" sldId="263"/>
            <ac:picMk id="4" creationId="{3DEF0384-2058-88CF-416D-5EA6BA44EE65}"/>
          </ac:picMkLst>
        </pc:picChg>
        <pc:picChg chg="add del mod">
          <ac:chgData name="Binil Kuriachan" userId="687e57b9-0402-4953-9ec2-5b6ca9a33b47" providerId="ADAL" clId="{D7A4DD0A-C4F6-4515-9C54-C1DCF0EAB359}" dt="2023-04-02T05:16:50.321" v="986"/>
          <ac:picMkLst>
            <pc:docMk/>
            <pc:sldMk cId="262522534" sldId="263"/>
            <ac:picMk id="5" creationId="{7E561770-6B6B-2B40-C663-AD44B301F6AA}"/>
          </ac:picMkLst>
        </pc:picChg>
      </pc:sldChg>
      <pc:sldChg chg="addSp delSp modSp new mod">
        <pc:chgData name="Binil Kuriachan" userId="687e57b9-0402-4953-9ec2-5b6ca9a33b47" providerId="ADAL" clId="{D7A4DD0A-C4F6-4515-9C54-C1DCF0EAB359}" dt="2023-04-16T09:58:27.069" v="3456" actId="1076"/>
        <pc:sldMkLst>
          <pc:docMk/>
          <pc:sldMk cId="2126962046" sldId="263"/>
        </pc:sldMkLst>
        <pc:spChg chg="mod">
          <ac:chgData name="Binil Kuriachan" userId="687e57b9-0402-4953-9ec2-5b6ca9a33b47" providerId="ADAL" clId="{D7A4DD0A-C4F6-4515-9C54-C1DCF0EAB359}" dt="2023-04-15T08:13:16.118" v="2129" actId="20577"/>
          <ac:spMkLst>
            <pc:docMk/>
            <pc:sldMk cId="2126962046" sldId="263"/>
            <ac:spMk id="2" creationId="{226371BD-8EDA-3D58-54A0-79444008BE93}"/>
          </ac:spMkLst>
        </pc:spChg>
        <pc:spChg chg="mod">
          <ac:chgData name="Binil Kuriachan" userId="687e57b9-0402-4953-9ec2-5b6ca9a33b47" providerId="ADAL" clId="{D7A4DD0A-C4F6-4515-9C54-C1DCF0EAB359}" dt="2023-04-16T09:49:42.622" v="3387" actId="1076"/>
          <ac:spMkLst>
            <pc:docMk/>
            <pc:sldMk cId="2126962046" sldId="263"/>
            <ac:spMk id="3" creationId="{DC76C44E-69BF-3102-476F-55CD36980DF8}"/>
          </ac:spMkLst>
        </pc:spChg>
        <pc:spChg chg="add del mod">
          <ac:chgData name="Binil Kuriachan" userId="687e57b9-0402-4953-9ec2-5b6ca9a33b47" providerId="ADAL" clId="{D7A4DD0A-C4F6-4515-9C54-C1DCF0EAB359}" dt="2023-04-16T09:43:33.394" v="3026"/>
          <ac:spMkLst>
            <pc:docMk/>
            <pc:sldMk cId="2126962046" sldId="263"/>
            <ac:spMk id="5" creationId="{D730BCD9-CC1F-0124-7D0F-55F34E7DDF82}"/>
          </ac:spMkLst>
        </pc:spChg>
        <pc:spChg chg="add mod">
          <ac:chgData name="Binil Kuriachan" userId="687e57b9-0402-4953-9ec2-5b6ca9a33b47" providerId="ADAL" clId="{D7A4DD0A-C4F6-4515-9C54-C1DCF0EAB359}" dt="2023-04-16T09:58:19.832" v="3453" actId="20577"/>
          <ac:spMkLst>
            <pc:docMk/>
            <pc:sldMk cId="2126962046" sldId="263"/>
            <ac:spMk id="9" creationId="{9BB9492E-5A28-FC4B-B989-4DFA30B7B12C}"/>
          </ac:spMkLst>
        </pc:spChg>
        <pc:spChg chg="add del mod">
          <ac:chgData name="Binil Kuriachan" userId="687e57b9-0402-4953-9ec2-5b6ca9a33b47" providerId="ADAL" clId="{D7A4DD0A-C4F6-4515-9C54-C1DCF0EAB359}" dt="2023-04-02T05:25:47.432" v="1320"/>
          <ac:spMkLst>
            <pc:docMk/>
            <pc:sldMk cId="2126962046" sldId="263"/>
            <ac:spMk id="9" creationId="{A44D7167-24C6-A7ED-47D5-865446505732}"/>
          </ac:spMkLst>
        </pc:spChg>
        <pc:spChg chg="add mod">
          <ac:chgData name="Binil Kuriachan" userId="687e57b9-0402-4953-9ec2-5b6ca9a33b47" providerId="ADAL" clId="{D7A4DD0A-C4F6-4515-9C54-C1DCF0EAB359}" dt="2023-04-16T09:58:23.674" v="3454" actId="1076"/>
          <ac:spMkLst>
            <pc:docMk/>
            <pc:sldMk cId="2126962046" sldId="263"/>
            <ac:spMk id="14" creationId="{F705A625-F14E-826D-C2FC-F1B6BF8B52D6}"/>
          </ac:spMkLst>
        </pc:spChg>
        <pc:spChg chg="add mod">
          <ac:chgData name="Binil Kuriachan" userId="687e57b9-0402-4953-9ec2-5b6ca9a33b47" providerId="ADAL" clId="{D7A4DD0A-C4F6-4515-9C54-C1DCF0EAB359}" dt="2023-04-16T09:58:16.965" v="3452" actId="1076"/>
          <ac:spMkLst>
            <pc:docMk/>
            <pc:sldMk cId="2126962046" sldId="263"/>
            <ac:spMk id="15" creationId="{B8D07DD1-E476-2B90-1C03-9225E0CF3D76}"/>
          </ac:spMkLst>
        </pc:spChg>
        <pc:picChg chg="add mod">
          <ac:chgData name="Binil Kuriachan" userId="687e57b9-0402-4953-9ec2-5b6ca9a33b47" providerId="ADAL" clId="{D7A4DD0A-C4F6-4515-9C54-C1DCF0EAB359}" dt="2023-04-16T09:45:26.525" v="3161" actId="1076"/>
          <ac:picMkLst>
            <pc:docMk/>
            <pc:sldMk cId="2126962046" sldId="263"/>
            <ac:picMk id="4" creationId="{2639B71B-CE1F-A3B5-B81A-57A1B411AA21}"/>
          </ac:picMkLst>
        </pc:picChg>
        <pc:picChg chg="add del mod">
          <ac:chgData name="Binil Kuriachan" userId="687e57b9-0402-4953-9ec2-5b6ca9a33b47" providerId="ADAL" clId="{D7A4DD0A-C4F6-4515-9C54-C1DCF0EAB359}" dt="2023-04-02T05:24:05.075" v="1297" actId="478"/>
          <ac:picMkLst>
            <pc:docMk/>
            <pc:sldMk cId="2126962046" sldId="263"/>
            <ac:picMk id="5" creationId="{CD5EEE30-A90E-79AE-4142-7937A2AA21BE}"/>
          </ac:picMkLst>
        </pc:picChg>
        <pc:picChg chg="add del mod">
          <ac:chgData name="Binil Kuriachan" userId="687e57b9-0402-4953-9ec2-5b6ca9a33b47" providerId="ADAL" clId="{D7A4DD0A-C4F6-4515-9C54-C1DCF0EAB359}" dt="2023-04-02T05:22:42.243" v="1223"/>
          <ac:picMkLst>
            <pc:docMk/>
            <pc:sldMk cId="2126962046" sldId="263"/>
            <ac:picMk id="6" creationId="{2F3F38DA-C718-55C6-9572-BF037B917D53}"/>
          </ac:picMkLst>
        </pc:picChg>
        <pc:picChg chg="add mod">
          <ac:chgData name="Binil Kuriachan" userId="687e57b9-0402-4953-9ec2-5b6ca9a33b47" providerId="ADAL" clId="{D7A4DD0A-C4F6-4515-9C54-C1DCF0EAB359}" dt="2023-04-16T09:49:46.428" v="3388" actId="1076"/>
          <ac:picMkLst>
            <pc:docMk/>
            <pc:sldMk cId="2126962046" sldId="263"/>
            <ac:picMk id="7" creationId="{FC91B2A8-D39A-A16D-17AC-03580FB5CA28}"/>
          </ac:picMkLst>
        </pc:picChg>
        <pc:picChg chg="add del">
          <ac:chgData name="Binil Kuriachan" userId="687e57b9-0402-4953-9ec2-5b6ca9a33b47" providerId="ADAL" clId="{D7A4DD0A-C4F6-4515-9C54-C1DCF0EAB359}" dt="2023-04-16T09:43:33.394" v="3024" actId="478"/>
          <ac:picMkLst>
            <pc:docMk/>
            <pc:sldMk cId="2126962046" sldId="263"/>
            <ac:picMk id="8" creationId="{E18C990B-B38A-1180-4182-EEC0BACD5948}"/>
          </ac:picMkLst>
        </pc:picChg>
        <pc:picChg chg="add mod">
          <ac:chgData name="Binil Kuriachan" userId="687e57b9-0402-4953-9ec2-5b6ca9a33b47" providerId="ADAL" clId="{D7A4DD0A-C4F6-4515-9C54-C1DCF0EAB359}" dt="2023-04-16T09:58:25.246" v="3455" actId="1076"/>
          <ac:picMkLst>
            <pc:docMk/>
            <pc:sldMk cId="2126962046" sldId="263"/>
            <ac:picMk id="11" creationId="{441F8EF6-1FD5-CDB5-31D6-A59BF90B641A}"/>
          </ac:picMkLst>
        </pc:picChg>
        <pc:picChg chg="add mod">
          <ac:chgData name="Binil Kuriachan" userId="687e57b9-0402-4953-9ec2-5b6ca9a33b47" providerId="ADAL" clId="{D7A4DD0A-C4F6-4515-9C54-C1DCF0EAB359}" dt="2023-04-16T09:58:27.069" v="3456" actId="1076"/>
          <ac:picMkLst>
            <pc:docMk/>
            <pc:sldMk cId="2126962046" sldId="263"/>
            <ac:picMk id="13" creationId="{9118239D-AFCF-1D14-9746-1E441F129F49}"/>
          </ac:picMkLst>
        </pc:picChg>
      </pc:sldChg>
      <pc:sldChg chg="addSp modSp new mod">
        <pc:chgData name="Binil Kuriachan" userId="687e57b9-0402-4953-9ec2-5b6ca9a33b47" providerId="ADAL" clId="{D7A4DD0A-C4F6-4515-9C54-C1DCF0EAB359}" dt="2023-04-16T08:01:43.467" v="2856" actId="14100"/>
        <pc:sldMkLst>
          <pc:docMk/>
          <pc:sldMk cId="1662330665" sldId="264"/>
        </pc:sldMkLst>
        <pc:spChg chg="mod">
          <ac:chgData name="Binil Kuriachan" userId="687e57b9-0402-4953-9ec2-5b6ca9a33b47" providerId="ADAL" clId="{D7A4DD0A-C4F6-4515-9C54-C1DCF0EAB359}" dt="2023-04-15T08:13:10.229" v="2128" actId="20577"/>
          <ac:spMkLst>
            <pc:docMk/>
            <pc:sldMk cId="1662330665" sldId="264"/>
            <ac:spMk id="2" creationId="{9736F776-ED27-6E40-BBAD-A399C33634D6}"/>
          </ac:spMkLst>
        </pc:spChg>
        <pc:spChg chg="mod">
          <ac:chgData name="Binil Kuriachan" userId="687e57b9-0402-4953-9ec2-5b6ca9a33b47" providerId="ADAL" clId="{D7A4DD0A-C4F6-4515-9C54-C1DCF0EAB359}" dt="2023-04-02T06:10:37.460" v="1366" actId="5793"/>
          <ac:spMkLst>
            <pc:docMk/>
            <pc:sldMk cId="1662330665" sldId="264"/>
            <ac:spMk id="3" creationId="{0B0B1201-2C3A-1E95-9296-FCB898C5ECE0}"/>
          </ac:spMkLst>
        </pc:spChg>
        <pc:picChg chg="add mod">
          <ac:chgData name="Binil Kuriachan" userId="687e57b9-0402-4953-9ec2-5b6ca9a33b47" providerId="ADAL" clId="{D7A4DD0A-C4F6-4515-9C54-C1DCF0EAB359}" dt="2023-04-16T08:00:13.346" v="2841" actId="14100"/>
          <ac:picMkLst>
            <pc:docMk/>
            <pc:sldMk cId="1662330665" sldId="264"/>
            <ac:picMk id="4" creationId="{A65FD668-260B-B6E4-38F2-876D4D62DBE2}"/>
          </ac:picMkLst>
        </pc:picChg>
        <pc:picChg chg="add mod">
          <ac:chgData name="Binil Kuriachan" userId="687e57b9-0402-4953-9ec2-5b6ca9a33b47" providerId="ADAL" clId="{D7A4DD0A-C4F6-4515-9C54-C1DCF0EAB359}" dt="2023-04-16T08:00:16.643" v="2842" actId="14100"/>
          <ac:picMkLst>
            <pc:docMk/>
            <pc:sldMk cId="1662330665" sldId="264"/>
            <ac:picMk id="5" creationId="{C59DC4B3-C8CD-25D4-F403-4D42D6FB2E13}"/>
          </ac:picMkLst>
        </pc:picChg>
        <pc:picChg chg="add mod">
          <ac:chgData name="Binil Kuriachan" userId="687e57b9-0402-4953-9ec2-5b6ca9a33b47" providerId="ADAL" clId="{D7A4DD0A-C4F6-4515-9C54-C1DCF0EAB359}" dt="2023-04-16T08:01:43.467" v="2856" actId="14100"/>
          <ac:picMkLst>
            <pc:docMk/>
            <pc:sldMk cId="1662330665" sldId="264"/>
            <ac:picMk id="6" creationId="{4ED060CB-371C-54A2-040B-7AD35AB2D495}"/>
          </ac:picMkLst>
        </pc:picChg>
      </pc:sldChg>
      <pc:sldChg chg="addSp delSp modSp new add del mod ord">
        <pc:chgData name="Binil Kuriachan" userId="687e57b9-0402-4953-9ec2-5b6ca9a33b47" providerId="ADAL" clId="{D7A4DD0A-C4F6-4515-9C54-C1DCF0EAB359}" dt="2023-04-15T08:13:26.050" v="2192" actId="20577"/>
        <pc:sldMkLst>
          <pc:docMk/>
          <pc:sldMk cId="4189159025" sldId="265"/>
        </pc:sldMkLst>
        <pc:spChg chg="mod">
          <ac:chgData name="Binil Kuriachan" userId="687e57b9-0402-4953-9ec2-5b6ca9a33b47" providerId="ADAL" clId="{D7A4DD0A-C4F6-4515-9C54-C1DCF0EAB359}" dt="2023-04-15T08:13:26.050" v="2192" actId="20577"/>
          <ac:spMkLst>
            <pc:docMk/>
            <pc:sldMk cId="4189159025" sldId="265"/>
            <ac:spMk id="2" creationId="{2EE4BBAD-7A08-0546-DE36-B7E3330485F7}"/>
          </ac:spMkLst>
        </pc:spChg>
        <pc:spChg chg="del">
          <ac:chgData name="Binil Kuriachan" userId="687e57b9-0402-4953-9ec2-5b6ca9a33b47" providerId="ADAL" clId="{D7A4DD0A-C4F6-4515-9C54-C1DCF0EAB359}" dt="2023-04-15T04:50:48.547" v="1531"/>
          <ac:spMkLst>
            <pc:docMk/>
            <pc:sldMk cId="4189159025" sldId="265"/>
            <ac:spMk id="3" creationId="{782B11C7-9AE8-E745-9672-7B3FD1B09016}"/>
          </ac:spMkLst>
        </pc:spChg>
        <pc:spChg chg="add del mod">
          <ac:chgData name="Binil Kuriachan" userId="687e57b9-0402-4953-9ec2-5b6ca9a33b47" providerId="ADAL" clId="{D7A4DD0A-C4F6-4515-9C54-C1DCF0EAB359}" dt="2023-04-15T04:59:42.795" v="1558" actId="478"/>
          <ac:spMkLst>
            <pc:docMk/>
            <pc:sldMk cId="4189159025" sldId="265"/>
            <ac:spMk id="4" creationId="{D8653AFD-9CC0-1896-95A1-342D9F602145}"/>
          </ac:spMkLst>
        </pc:spChg>
        <pc:picChg chg="add mod">
          <ac:chgData name="Binil Kuriachan" userId="687e57b9-0402-4953-9ec2-5b6ca9a33b47" providerId="ADAL" clId="{D7A4DD0A-C4F6-4515-9C54-C1DCF0EAB359}" dt="2023-04-15T08:12:23.594" v="2125" actId="1076"/>
          <ac:picMkLst>
            <pc:docMk/>
            <pc:sldMk cId="4189159025" sldId="265"/>
            <ac:picMk id="6" creationId="{BAE60224-E54D-AD89-8B83-20CD8684FC27}"/>
          </ac:picMkLst>
        </pc:picChg>
        <pc:picChg chg="add del mod">
          <ac:chgData name="Binil Kuriachan" userId="687e57b9-0402-4953-9ec2-5b6ca9a33b47" providerId="ADAL" clId="{D7A4DD0A-C4F6-4515-9C54-C1DCF0EAB359}" dt="2023-04-15T04:59:32.920" v="1553" actId="478"/>
          <ac:picMkLst>
            <pc:docMk/>
            <pc:sldMk cId="4189159025" sldId="265"/>
            <ac:picMk id="1026" creationId="{E413F3DF-9528-BFC9-A8E0-E4BFA01D16D8}"/>
          </ac:picMkLst>
        </pc:picChg>
      </pc:sldChg>
      <pc:sldChg chg="addSp delSp modSp new del mod setBg">
        <pc:chgData name="Binil Kuriachan" userId="687e57b9-0402-4953-9ec2-5b6ca9a33b47" providerId="ADAL" clId="{D7A4DD0A-C4F6-4515-9C54-C1DCF0EAB359}" dt="2023-04-15T05:00:11.060" v="1593" actId="47"/>
        <pc:sldMkLst>
          <pc:docMk/>
          <pc:sldMk cId="1638263595" sldId="266"/>
        </pc:sldMkLst>
        <pc:spChg chg="add del">
          <ac:chgData name="Binil Kuriachan" userId="687e57b9-0402-4953-9ec2-5b6ca9a33b47" providerId="ADAL" clId="{D7A4DD0A-C4F6-4515-9C54-C1DCF0EAB359}" dt="2023-04-15T04:59:01.755" v="1549" actId="26606"/>
          <ac:spMkLst>
            <pc:docMk/>
            <pc:sldMk cId="1638263595" sldId="266"/>
            <ac:spMk id="2" creationId="{B6C0F8DD-3D1B-F83D-CDD6-C7734567DE10}"/>
          </ac:spMkLst>
        </pc:spChg>
        <pc:spChg chg="add del">
          <ac:chgData name="Binil Kuriachan" userId="687e57b9-0402-4953-9ec2-5b6ca9a33b47" providerId="ADAL" clId="{D7A4DD0A-C4F6-4515-9C54-C1DCF0EAB359}" dt="2023-04-15T04:59:01.755" v="1549" actId="26606"/>
          <ac:spMkLst>
            <pc:docMk/>
            <pc:sldMk cId="1638263595" sldId="266"/>
            <ac:spMk id="3" creationId="{6C98AD76-BAB2-E11C-376E-36F31904784C}"/>
          </ac:spMkLst>
        </pc:spChg>
        <pc:spChg chg="add del">
          <ac:chgData name="Binil Kuriachan" userId="687e57b9-0402-4953-9ec2-5b6ca9a33b47" providerId="ADAL" clId="{D7A4DD0A-C4F6-4515-9C54-C1DCF0EAB359}" dt="2023-04-15T04:58:51.527" v="1547" actId="26606"/>
          <ac:spMkLst>
            <pc:docMk/>
            <pc:sldMk cId="1638263595" sldId="266"/>
            <ac:spMk id="10" creationId="{F3060C83-F051-4F0E-ABAD-AA0DFC48B218}"/>
          </ac:spMkLst>
        </pc:spChg>
        <pc:spChg chg="add del">
          <ac:chgData name="Binil Kuriachan" userId="687e57b9-0402-4953-9ec2-5b6ca9a33b47" providerId="ADAL" clId="{D7A4DD0A-C4F6-4515-9C54-C1DCF0EAB359}" dt="2023-04-15T04:58:51.527" v="1547" actId="26606"/>
          <ac:spMkLst>
            <pc:docMk/>
            <pc:sldMk cId="1638263595" sldId="266"/>
            <ac:spMk id="12" creationId="{83C98ABE-055B-441F-B07E-44F97F083C39}"/>
          </ac:spMkLst>
        </pc:spChg>
        <pc:spChg chg="add del">
          <ac:chgData name="Binil Kuriachan" userId="687e57b9-0402-4953-9ec2-5b6ca9a33b47" providerId="ADAL" clId="{D7A4DD0A-C4F6-4515-9C54-C1DCF0EAB359}" dt="2023-04-15T04:58:51.527" v="1547" actId="26606"/>
          <ac:spMkLst>
            <pc:docMk/>
            <pc:sldMk cId="1638263595" sldId="266"/>
            <ac:spMk id="14" creationId="{29FDB030-9B49-4CED-8CCD-4D99382388AC}"/>
          </ac:spMkLst>
        </pc:spChg>
        <pc:spChg chg="add del">
          <ac:chgData name="Binil Kuriachan" userId="687e57b9-0402-4953-9ec2-5b6ca9a33b47" providerId="ADAL" clId="{D7A4DD0A-C4F6-4515-9C54-C1DCF0EAB359}" dt="2023-04-15T04:58:51.527" v="1547" actId="26606"/>
          <ac:spMkLst>
            <pc:docMk/>
            <pc:sldMk cId="1638263595" sldId="266"/>
            <ac:spMk id="16" creationId="{3783CA14-24A1-485C-8B30-D6A5D87987AD}"/>
          </ac:spMkLst>
        </pc:spChg>
        <pc:spChg chg="add del">
          <ac:chgData name="Binil Kuriachan" userId="687e57b9-0402-4953-9ec2-5b6ca9a33b47" providerId="ADAL" clId="{D7A4DD0A-C4F6-4515-9C54-C1DCF0EAB359}" dt="2023-04-15T04:58:51.527" v="1547" actId="26606"/>
          <ac:spMkLst>
            <pc:docMk/>
            <pc:sldMk cId="1638263595" sldId="266"/>
            <ac:spMk id="18" creationId="{9A97C86A-04D6-40F7-AE84-31AB43E6A846}"/>
          </ac:spMkLst>
        </pc:spChg>
        <pc:spChg chg="add del">
          <ac:chgData name="Binil Kuriachan" userId="687e57b9-0402-4953-9ec2-5b6ca9a33b47" providerId="ADAL" clId="{D7A4DD0A-C4F6-4515-9C54-C1DCF0EAB359}" dt="2023-04-15T04:58:51.527" v="1547" actId="26606"/>
          <ac:spMkLst>
            <pc:docMk/>
            <pc:sldMk cId="1638263595" sldId="266"/>
            <ac:spMk id="20" creationId="{FF9F2414-84E8-453E-B1F3-389FDE8192D9}"/>
          </ac:spMkLst>
        </pc:spChg>
        <pc:spChg chg="add del">
          <ac:chgData name="Binil Kuriachan" userId="687e57b9-0402-4953-9ec2-5b6ca9a33b47" providerId="ADAL" clId="{D7A4DD0A-C4F6-4515-9C54-C1DCF0EAB359}" dt="2023-04-15T04:58:51.527" v="1547" actId="26606"/>
          <ac:spMkLst>
            <pc:docMk/>
            <pc:sldMk cId="1638263595" sldId="266"/>
            <ac:spMk id="22" creationId="{3ECA69A1-7536-43AC-85EF-C7106179F5ED}"/>
          </ac:spMkLst>
        </pc:spChg>
        <pc:picChg chg="add mod">
          <ac:chgData name="Binil Kuriachan" userId="687e57b9-0402-4953-9ec2-5b6ca9a33b47" providerId="ADAL" clId="{D7A4DD0A-C4F6-4515-9C54-C1DCF0EAB359}" dt="2023-04-15T04:59:01.755" v="1549" actId="26606"/>
          <ac:picMkLst>
            <pc:docMk/>
            <pc:sldMk cId="1638263595" sldId="266"/>
            <ac:picMk id="5" creationId="{AA89CBED-AB18-CF75-D8ED-8ED1A4559700}"/>
          </ac:picMkLst>
        </pc:picChg>
      </pc:sldChg>
      <pc:sldChg chg="addSp modSp new mod">
        <pc:chgData name="Binil Kuriachan" userId="687e57b9-0402-4953-9ec2-5b6ca9a33b47" providerId="ADAL" clId="{D7A4DD0A-C4F6-4515-9C54-C1DCF0EAB359}" dt="2023-04-15T07:33:09.556" v="1734" actId="1076"/>
        <pc:sldMkLst>
          <pc:docMk/>
          <pc:sldMk cId="3299471264" sldId="267"/>
        </pc:sldMkLst>
        <pc:spChg chg="mod">
          <ac:chgData name="Binil Kuriachan" userId="687e57b9-0402-4953-9ec2-5b6ca9a33b47" providerId="ADAL" clId="{D7A4DD0A-C4F6-4515-9C54-C1DCF0EAB359}" dt="2023-04-15T06:22:20.723" v="1613" actId="20577"/>
          <ac:spMkLst>
            <pc:docMk/>
            <pc:sldMk cId="3299471264" sldId="267"/>
            <ac:spMk id="2" creationId="{64D9F3EC-AAF3-29D6-7878-DB7782B29DB4}"/>
          </ac:spMkLst>
        </pc:spChg>
        <pc:spChg chg="mod">
          <ac:chgData name="Binil Kuriachan" userId="687e57b9-0402-4953-9ec2-5b6ca9a33b47" providerId="ADAL" clId="{D7A4DD0A-C4F6-4515-9C54-C1DCF0EAB359}" dt="2023-04-15T06:27:52.131" v="1658" actId="14100"/>
          <ac:spMkLst>
            <pc:docMk/>
            <pc:sldMk cId="3299471264" sldId="267"/>
            <ac:spMk id="3" creationId="{9B9A65FD-F9FC-E9C4-23A0-6DFF7B8F2B6D}"/>
          </ac:spMkLst>
        </pc:spChg>
        <pc:spChg chg="add mod">
          <ac:chgData name="Binil Kuriachan" userId="687e57b9-0402-4953-9ec2-5b6ca9a33b47" providerId="ADAL" clId="{D7A4DD0A-C4F6-4515-9C54-C1DCF0EAB359}" dt="2023-04-15T07:33:09.556" v="1734" actId="1076"/>
          <ac:spMkLst>
            <pc:docMk/>
            <pc:sldMk cId="3299471264" sldId="267"/>
            <ac:spMk id="8" creationId="{F8B9FF54-6C9B-DD3A-94E6-1FD03F2BCFC1}"/>
          </ac:spMkLst>
        </pc:spChg>
        <pc:picChg chg="add mod">
          <ac:chgData name="Binil Kuriachan" userId="687e57b9-0402-4953-9ec2-5b6ca9a33b47" providerId="ADAL" clId="{D7A4DD0A-C4F6-4515-9C54-C1DCF0EAB359}" dt="2023-04-15T06:28:05.432" v="1663" actId="14100"/>
          <ac:picMkLst>
            <pc:docMk/>
            <pc:sldMk cId="3299471264" sldId="267"/>
            <ac:picMk id="5" creationId="{BF708D75-B3FE-F461-B18B-6A2706E9ED6F}"/>
          </ac:picMkLst>
        </pc:picChg>
        <pc:picChg chg="add mod">
          <ac:chgData name="Binil Kuriachan" userId="687e57b9-0402-4953-9ec2-5b6ca9a33b47" providerId="ADAL" clId="{D7A4DD0A-C4F6-4515-9C54-C1DCF0EAB359}" dt="2023-04-15T06:27:57.318" v="1660" actId="1076"/>
          <ac:picMkLst>
            <pc:docMk/>
            <pc:sldMk cId="3299471264" sldId="267"/>
            <ac:picMk id="7" creationId="{69C7AD6A-F60A-0AC7-E739-53248D3E9197}"/>
          </ac:picMkLst>
        </pc:picChg>
      </pc:sldChg>
      <pc:sldChg chg="addSp delSp modSp new mod">
        <pc:chgData name="Binil Kuriachan" userId="687e57b9-0402-4953-9ec2-5b6ca9a33b47" providerId="ADAL" clId="{D7A4DD0A-C4F6-4515-9C54-C1DCF0EAB359}" dt="2023-04-15T07:54:17.889" v="1803" actId="1076"/>
        <pc:sldMkLst>
          <pc:docMk/>
          <pc:sldMk cId="3744442757" sldId="268"/>
        </pc:sldMkLst>
        <pc:spChg chg="mod">
          <ac:chgData name="Binil Kuriachan" userId="687e57b9-0402-4953-9ec2-5b6ca9a33b47" providerId="ADAL" clId="{D7A4DD0A-C4F6-4515-9C54-C1DCF0EAB359}" dt="2023-04-15T06:29:48.108" v="1692" actId="20577"/>
          <ac:spMkLst>
            <pc:docMk/>
            <pc:sldMk cId="3744442757" sldId="268"/>
            <ac:spMk id="2" creationId="{3241CA83-E2C0-D9E5-F665-92E4C0886DCA}"/>
          </ac:spMkLst>
        </pc:spChg>
        <pc:spChg chg="del">
          <ac:chgData name="Binil Kuriachan" userId="687e57b9-0402-4953-9ec2-5b6ca9a33b47" providerId="ADAL" clId="{D7A4DD0A-C4F6-4515-9C54-C1DCF0EAB359}" dt="2023-04-15T06:30:15.105" v="1693" actId="22"/>
          <ac:spMkLst>
            <pc:docMk/>
            <pc:sldMk cId="3744442757" sldId="268"/>
            <ac:spMk id="3" creationId="{F23558F2-1663-CEFC-62EE-7E5F39186F80}"/>
          </ac:spMkLst>
        </pc:spChg>
        <pc:spChg chg="add del mod">
          <ac:chgData name="Binil Kuriachan" userId="687e57b9-0402-4953-9ec2-5b6ca9a33b47" providerId="ADAL" clId="{D7A4DD0A-C4F6-4515-9C54-C1DCF0EAB359}" dt="2023-04-15T07:48:45.502" v="1792" actId="478"/>
          <ac:spMkLst>
            <pc:docMk/>
            <pc:sldMk cId="3744442757" sldId="268"/>
            <ac:spMk id="6" creationId="{683574BA-3293-B209-9D1A-A9B9BCC9EA0C}"/>
          </ac:spMkLst>
        </pc:spChg>
        <pc:picChg chg="add mod ord">
          <ac:chgData name="Binil Kuriachan" userId="687e57b9-0402-4953-9ec2-5b6ca9a33b47" providerId="ADAL" clId="{D7A4DD0A-C4F6-4515-9C54-C1DCF0EAB359}" dt="2023-04-15T07:54:17.889" v="1803" actId="1076"/>
          <ac:picMkLst>
            <pc:docMk/>
            <pc:sldMk cId="3744442757" sldId="268"/>
            <ac:picMk id="5" creationId="{9DBCE3BF-76B3-FFB6-71D0-2F4EDB8D7D39}"/>
          </ac:picMkLst>
        </pc:picChg>
        <pc:picChg chg="add mod">
          <ac:chgData name="Binil Kuriachan" userId="687e57b9-0402-4953-9ec2-5b6ca9a33b47" providerId="ADAL" clId="{D7A4DD0A-C4F6-4515-9C54-C1DCF0EAB359}" dt="2023-04-15T07:54:17.889" v="1803" actId="1076"/>
          <ac:picMkLst>
            <pc:docMk/>
            <pc:sldMk cId="3744442757" sldId="268"/>
            <ac:picMk id="8" creationId="{86175E63-1C9A-E08B-4160-058576882625}"/>
          </ac:picMkLst>
        </pc:picChg>
      </pc:sldChg>
      <pc:sldChg chg="addSp delSp modSp new mod">
        <pc:chgData name="Binil Kuriachan" userId="687e57b9-0402-4953-9ec2-5b6ca9a33b47" providerId="ADAL" clId="{D7A4DD0A-C4F6-4515-9C54-C1DCF0EAB359}" dt="2023-04-16T09:33:28.267" v="3003" actId="1076"/>
        <pc:sldMkLst>
          <pc:docMk/>
          <pc:sldMk cId="358700667" sldId="269"/>
        </pc:sldMkLst>
        <pc:spChg chg="mod">
          <ac:chgData name="Binil Kuriachan" userId="687e57b9-0402-4953-9ec2-5b6ca9a33b47" providerId="ADAL" clId="{D7A4DD0A-C4F6-4515-9C54-C1DCF0EAB359}" dt="2023-04-15T06:35:22.446" v="1716" actId="20577"/>
          <ac:spMkLst>
            <pc:docMk/>
            <pc:sldMk cId="358700667" sldId="269"/>
            <ac:spMk id="2" creationId="{9880F362-FF0D-34B1-D430-387A6C5DC333}"/>
          </ac:spMkLst>
        </pc:spChg>
        <pc:spChg chg="mod">
          <ac:chgData name="Binil Kuriachan" userId="687e57b9-0402-4953-9ec2-5b6ca9a33b47" providerId="ADAL" clId="{D7A4DD0A-C4F6-4515-9C54-C1DCF0EAB359}" dt="2023-04-15T08:00:54.072" v="1895" actId="20577"/>
          <ac:spMkLst>
            <pc:docMk/>
            <pc:sldMk cId="358700667" sldId="269"/>
            <ac:spMk id="3" creationId="{8AC68698-E9C4-F3B4-F3E1-0F1DF04B50AE}"/>
          </ac:spMkLst>
        </pc:spChg>
        <pc:spChg chg="add del mod">
          <ac:chgData name="Binil Kuriachan" userId="687e57b9-0402-4953-9ec2-5b6ca9a33b47" providerId="ADAL" clId="{D7A4DD0A-C4F6-4515-9C54-C1DCF0EAB359}" dt="2023-04-16T09:19:30.436" v="2857" actId="478"/>
          <ac:spMkLst>
            <pc:docMk/>
            <pc:sldMk cId="358700667" sldId="269"/>
            <ac:spMk id="4" creationId="{853E252F-F225-9B81-D05F-F6C03E7F0A5E}"/>
          </ac:spMkLst>
        </pc:spChg>
        <pc:spChg chg="add del mod">
          <ac:chgData name="Binil Kuriachan" userId="687e57b9-0402-4953-9ec2-5b6ca9a33b47" providerId="ADAL" clId="{D7A4DD0A-C4F6-4515-9C54-C1DCF0EAB359}" dt="2023-04-16T07:51:11.593" v="2829" actId="478"/>
          <ac:spMkLst>
            <pc:docMk/>
            <pc:sldMk cId="358700667" sldId="269"/>
            <ac:spMk id="5" creationId="{1AEEE203-CBF7-B9B3-FDE7-FCA1A28E6899}"/>
          </ac:spMkLst>
        </pc:spChg>
        <pc:spChg chg="add del mod">
          <ac:chgData name="Binil Kuriachan" userId="687e57b9-0402-4953-9ec2-5b6ca9a33b47" providerId="ADAL" clId="{D7A4DD0A-C4F6-4515-9C54-C1DCF0EAB359}" dt="2023-04-16T09:21:19.456" v="2878" actId="478"/>
          <ac:spMkLst>
            <pc:docMk/>
            <pc:sldMk cId="358700667" sldId="269"/>
            <ac:spMk id="9" creationId="{454F63A5-0932-4D28-CC1E-2785FFC00AF3}"/>
          </ac:spMkLst>
        </pc:spChg>
        <pc:spChg chg="add mod">
          <ac:chgData name="Binil Kuriachan" userId="687e57b9-0402-4953-9ec2-5b6ca9a33b47" providerId="ADAL" clId="{D7A4DD0A-C4F6-4515-9C54-C1DCF0EAB359}" dt="2023-04-16T09:33:25.825" v="3002" actId="1076"/>
          <ac:spMkLst>
            <pc:docMk/>
            <pc:sldMk cId="358700667" sldId="269"/>
            <ac:spMk id="10" creationId="{951AAA7C-B5AD-386B-80D8-9663CA96C713}"/>
          </ac:spMkLst>
        </pc:spChg>
        <pc:picChg chg="add mod">
          <ac:chgData name="Binil Kuriachan" userId="687e57b9-0402-4953-9ec2-5b6ca9a33b47" providerId="ADAL" clId="{D7A4DD0A-C4F6-4515-9C54-C1DCF0EAB359}" dt="2023-04-16T09:32:25.818" v="3001" actId="14100"/>
          <ac:picMkLst>
            <pc:docMk/>
            <pc:sldMk cId="358700667" sldId="269"/>
            <ac:picMk id="7" creationId="{75C0E061-E486-CC58-1D44-A7AB124724E4}"/>
          </ac:picMkLst>
        </pc:picChg>
        <pc:picChg chg="add del mod">
          <ac:chgData name="Binil Kuriachan" userId="687e57b9-0402-4953-9ec2-5b6ca9a33b47" providerId="ADAL" clId="{D7A4DD0A-C4F6-4515-9C54-C1DCF0EAB359}" dt="2023-04-16T09:23:06.624" v="2896" actId="478"/>
          <ac:picMkLst>
            <pc:docMk/>
            <pc:sldMk cId="358700667" sldId="269"/>
            <ac:picMk id="8" creationId="{B96813E8-2217-B71A-B9A6-E4082B36CFAF}"/>
          </ac:picMkLst>
        </pc:picChg>
        <pc:picChg chg="add del mod">
          <ac:chgData name="Binil Kuriachan" userId="687e57b9-0402-4953-9ec2-5b6ca9a33b47" providerId="ADAL" clId="{D7A4DD0A-C4F6-4515-9C54-C1DCF0EAB359}" dt="2023-04-16T09:25:14.504" v="2904" actId="478"/>
          <ac:picMkLst>
            <pc:docMk/>
            <pc:sldMk cId="358700667" sldId="269"/>
            <ac:picMk id="12" creationId="{E1C90E4A-12E2-7EFB-80A5-E57C045E496A}"/>
          </ac:picMkLst>
        </pc:picChg>
        <pc:picChg chg="add del mod">
          <ac:chgData name="Binil Kuriachan" userId="687e57b9-0402-4953-9ec2-5b6ca9a33b47" providerId="ADAL" clId="{D7A4DD0A-C4F6-4515-9C54-C1DCF0EAB359}" dt="2023-04-16T09:27:38.108" v="2915" actId="478"/>
          <ac:picMkLst>
            <pc:docMk/>
            <pc:sldMk cId="358700667" sldId="269"/>
            <ac:picMk id="14" creationId="{94C23003-91C1-34B1-F8BD-D2914FA17347}"/>
          </ac:picMkLst>
        </pc:picChg>
        <pc:picChg chg="add mod">
          <ac:chgData name="Binil Kuriachan" userId="687e57b9-0402-4953-9ec2-5b6ca9a33b47" providerId="ADAL" clId="{D7A4DD0A-C4F6-4515-9C54-C1DCF0EAB359}" dt="2023-04-16T09:33:28.267" v="3003" actId="1076"/>
          <ac:picMkLst>
            <pc:docMk/>
            <pc:sldMk cId="358700667" sldId="269"/>
            <ac:picMk id="15" creationId="{DCC8B17C-E413-0E48-1639-29C741B7DF2A}"/>
          </ac:picMkLst>
        </pc:picChg>
        <pc:picChg chg="add mod">
          <ac:chgData name="Binil Kuriachan" userId="687e57b9-0402-4953-9ec2-5b6ca9a33b47" providerId="ADAL" clId="{D7A4DD0A-C4F6-4515-9C54-C1DCF0EAB359}" dt="2023-04-16T09:32:15.151" v="2998" actId="1076"/>
          <ac:picMkLst>
            <pc:docMk/>
            <pc:sldMk cId="358700667" sldId="269"/>
            <ac:picMk id="17" creationId="{EC762DD7-8CEA-4284-9733-E264DC4B6EFC}"/>
          </ac:picMkLst>
        </pc:picChg>
        <pc:picChg chg="add mod">
          <ac:chgData name="Binil Kuriachan" userId="687e57b9-0402-4953-9ec2-5b6ca9a33b47" providerId="ADAL" clId="{D7A4DD0A-C4F6-4515-9C54-C1DCF0EAB359}" dt="2023-04-16T09:32:17.273" v="2999" actId="1076"/>
          <ac:picMkLst>
            <pc:docMk/>
            <pc:sldMk cId="358700667" sldId="269"/>
            <ac:picMk id="19" creationId="{8702452F-A986-0F9E-5628-E66CCC2E73A0}"/>
          </ac:picMkLst>
        </pc:picChg>
        <pc:picChg chg="add mod">
          <ac:chgData name="Binil Kuriachan" userId="687e57b9-0402-4953-9ec2-5b6ca9a33b47" providerId="ADAL" clId="{D7A4DD0A-C4F6-4515-9C54-C1DCF0EAB359}" dt="2023-04-16T09:32:19.741" v="3000" actId="1076"/>
          <ac:picMkLst>
            <pc:docMk/>
            <pc:sldMk cId="358700667" sldId="269"/>
            <ac:picMk id="21" creationId="{8DC8279F-E2AF-7453-77C4-EC4ACC2016CE}"/>
          </ac:picMkLst>
        </pc:picChg>
        <pc:picChg chg="add mod">
          <ac:chgData name="Binil Kuriachan" userId="687e57b9-0402-4953-9ec2-5b6ca9a33b47" providerId="ADAL" clId="{D7A4DD0A-C4F6-4515-9C54-C1DCF0EAB359}" dt="2023-04-16T09:31:50.787" v="2970" actId="1076"/>
          <ac:picMkLst>
            <pc:docMk/>
            <pc:sldMk cId="358700667" sldId="269"/>
            <ac:picMk id="2050" creationId="{46B820EA-2620-7643-B0CE-E0BFFAAFEB5E}"/>
          </ac:picMkLst>
        </pc:picChg>
        <pc:picChg chg="add mod">
          <ac:chgData name="Binil Kuriachan" userId="687e57b9-0402-4953-9ec2-5b6ca9a33b47" providerId="ADAL" clId="{D7A4DD0A-C4F6-4515-9C54-C1DCF0EAB359}" dt="2023-04-16T09:31:48.268" v="2969" actId="1076"/>
          <ac:picMkLst>
            <pc:docMk/>
            <pc:sldMk cId="358700667" sldId="269"/>
            <ac:picMk id="2052" creationId="{AEFEB055-1953-E1FB-7411-CE32765159F0}"/>
          </ac:picMkLst>
        </pc:picChg>
      </pc:sldChg>
      <pc:sldChg chg="addSp delSp modSp new mod ord">
        <pc:chgData name="Binil Kuriachan" userId="687e57b9-0402-4953-9ec2-5b6ca9a33b47" providerId="ADAL" clId="{D7A4DD0A-C4F6-4515-9C54-C1DCF0EAB359}" dt="2023-04-15T08:14:20.681" v="2234" actId="1076"/>
        <pc:sldMkLst>
          <pc:docMk/>
          <pc:sldMk cId="1597039335" sldId="270"/>
        </pc:sldMkLst>
        <pc:spChg chg="mod">
          <ac:chgData name="Binil Kuriachan" userId="687e57b9-0402-4953-9ec2-5b6ca9a33b47" providerId="ADAL" clId="{D7A4DD0A-C4F6-4515-9C54-C1DCF0EAB359}" dt="2023-04-15T08:05:11.717" v="1920" actId="20577"/>
          <ac:spMkLst>
            <pc:docMk/>
            <pc:sldMk cId="1597039335" sldId="270"/>
            <ac:spMk id="2" creationId="{BED53108-BD59-2C64-9D23-DA8443982365}"/>
          </ac:spMkLst>
        </pc:spChg>
        <pc:spChg chg="del">
          <ac:chgData name="Binil Kuriachan" userId="687e57b9-0402-4953-9ec2-5b6ca9a33b47" providerId="ADAL" clId="{D7A4DD0A-C4F6-4515-9C54-C1DCF0EAB359}" dt="2023-04-15T08:05:14.142" v="1921"/>
          <ac:spMkLst>
            <pc:docMk/>
            <pc:sldMk cId="1597039335" sldId="270"/>
            <ac:spMk id="3" creationId="{6A5A1D5D-3C82-8BBC-4B47-3C4721B5A6C8}"/>
          </ac:spMkLst>
        </pc:spChg>
        <pc:picChg chg="add mod">
          <ac:chgData name="Binil Kuriachan" userId="687e57b9-0402-4953-9ec2-5b6ca9a33b47" providerId="ADAL" clId="{D7A4DD0A-C4F6-4515-9C54-C1DCF0EAB359}" dt="2023-04-15T08:14:20.681" v="2234" actId="1076"/>
          <ac:picMkLst>
            <pc:docMk/>
            <pc:sldMk cId="1597039335" sldId="270"/>
            <ac:picMk id="5" creationId="{D534CCDD-BEF5-68A3-B34D-71E31C6FFEEE}"/>
          </ac:picMkLst>
        </pc:picChg>
        <pc:picChg chg="add mod">
          <ac:chgData name="Binil Kuriachan" userId="687e57b9-0402-4953-9ec2-5b6ca9a33b47" providerId="ADAL" clId="{D7A4DD0A-C4F6-4515-9C54-C1DCF0EAB359}" dt="2023-04-15T08:14:19.366" v="2233" actId="1076"/>
          <ac:picMkLst>
            <pc:docMk/>
            <pc:sldMk cId="1597039335" sldId="270"/>
            <ac:picMk id="7" creationId="{7013B01F-5B58-9AA1-5B82-3990BB85AC30}"/>
          </ac:picMkLst>
        </pc:picChg>
        <pc:picChg chg="add mod">
          <ac:chgData name="Binil Kuriachan" userId="687e57b9-0402-4953-9ec2-5b6ca9a33b47" providerId="ADAL" clId="{D7A4DD0A-C4F6-4515-9C54-C1DCF0EAB359}" dt="2023-04-15T08:11:11.656" v="2061" actId="1076"/>
          <ac:picMkLst>
            <pc:docMk/>
            <pc:sldMk cId="1597039335" sldId="270"/>
            <ac:picMk id="9" creationId="{EB83195C-43AC-F4CD-9819-6A03E129768A}"/>
          </ac:picMkLst>
        </pc:picChg>
        <pc:picChg chg="add mod">
          <ac:chgData name="Binil Kuriachan" userId="687e57b9-0402-4953-9ec2-5b6ca9a33b47" providerId="ADAL" clId="{D7A4DD0A-C4F6-4515-9C54-C1DCF0EAB359}" dt="2023-04-15T08:10:59.803" v="2058" actId="1076"/>
          <ac:picMkLst>
            <pc:docMk/>
            <pc:sldMk cId="1597039335" sldId="270"/>
            <ac:picMk id="3074" creationId="{726EDD9D-88D1-C568-B726-3BC7E5C246B2}"/>
          </ac:picMkLst>
        </pc:picChg>
      </pc:sldChg>
      <pc:sldChg chg="modSp new mod">
        <pc:chgData name="Binil Kuriachan" userId="687e57b9-0402-4953-9ec2-5b6ca9a33b47" providerId="ADAL" clId="{D7A4DD0A-C4F6-4515-9C54-C1DCF0EAB359}" dt="2023-04-16T09:59:15.778" v="3461" actId="20577"/>
        <pc:sldMkLst>
          <pc:docMk/>
          <pc:sldMk cId="229774481" sldId="271"/>
        </pc:sldMkLst>
        <pc:spChg chg="mod">
          <ac:chgData name="Binil Kuriachan" userId="687e57b9-0402-4953-9ec2-5b6ca9a33b47" providerId="ADAL" clId="{D7A4DD0A-C4F6-4515-9C54-C1DCF0EAB359}" dt="2023-04-15T08:14:40.316" v="2240" actId="20577"/>
          <ac:spMkLst>
            <pc:docMk/>
            <pc:sldMk cId="229774481" sldId="271"/>
            <ac:spMk id="2" creationId="{870F7297-026E-2A41-6D55-E2C7932193B5}"/>
          </ac:spMkLst>
        </pc:spChg>
        <pc:spChg chg="mod">
          <ac:chgData name="Binil Kuriachan" userId="687e57b9-0402-4953-9ec2-5b6ca9a33b47" providerId="ADAL" clId="{D7A4DD0A-C4F6-4515-9C54-C1DCF0EAB359}" dt="2023-04-16T09:59:15.778" v="3461" actId="20577"/>
          <ac:spMkLst>
            <pc:docMk/>
            <pc:sldMk cId="229774481" sldId="271"/>
            <ac:spMk id="3" creationId="{31379C8C-867E-E22A-4514-61AC2526B4AF}"/>
          </ac:spMkLst>
        </pc:spChg>
      </pc:sldChg>
      <pc:sldChg chg="modSp new mod">
        <pc:chgData name="Binil Kuriachan" userId="687e57b9-0402-4953-9ec2-5b6ca9a33b47" providerId="ADAL" clId="{D7A4DD0A-C4F6-4515-9C54-C1DCF0EAB359}" dt="2023-04-15T08:16:30.062" v="2483" actId="255"/>
        <pc:sldMkLst>
          <pc:docMk/>
          <pc:sldMk cId="2023260604" sldId="272"/>
        </pc:sldMkLst>
        <pc:spChg chg="mod">
          <ac:chgData name="Binil Kuriachan" userId="687e57b9-0402-4953-9ec2-5b6ca9a33b47" providerId="ADAL" clId="{D7A4DD0A-C4F6-4515-9C54-C1DCF0EAB359}" dt="2023-04-15T08:16:10.036" v="2449" actId="20577"/>
          <ac:spMkLst>
            <pc:docMk/>
            <pc:sldMk cId="2023260604" sldId="272"/>
            <ac:spMk id="2" creationId="{3B326D92-40BA-F57E-E104-66D238220B72}"/>
          </ac:spMkLst>
        </pc:spChg>
        <pc:spChg chg="mod">
          <ac:chgData name="Binil Kuriachan" userId="687e57b9-0402-4953-9ec2-5b6ca9a33b47" providerId="ADAL" clId="{D7A4DD0A-C4F6-4515-9C54-C1DCF0EAB359}" dt="2023-04-15T08:16:30.062" v="2483" actId="255"/>
          <ac:spMkLst>
            <pc:docMk/>
            <pc:sldMk cId="2023260604" sldId="272"/>
            <ac:spMk id="3" creationId="{B3346460-F2E5-FFEB-9DD3-7F9953F15403}"/>
          </ac:spMkLst>
        </pc:spChg>
      </pc:sldChg>
      <pc:sldChg chg="modSp new mod">
        <pc:chgData name="Binil Kuriachan" userId="687e57b9-0402-4953-9ec2-5b6ca9a33b47" providerId="ADAL" clId="{D7A4DD0A-C4F6-4515-9C54-C1DCF0EAB359}" dt="2023-04-15T11:03:18.634" v="2714" actId="20577"/>
        <pc:sldMkLst>
          <pc:docMk/>
          <pc:sldMk cId="662136865" sldId="273"/>
        </pc:sldMkLst>
        <pc:spChg chg="mod">
          <ac:chgData name="Binil Kuriachan" userId="687e57b9-0402-4953-9ec2-5b6ca9a33b47" providerId="ADAL" clId="{D7A4DD0A-C4F6-4515-9C54-C1DCF0EAB359}" dt="2023-04-15T11:03:18.634" v="2714" actId="20577"/>
          <ac:spMkLst>
            <pc:docMk/>
            <pc:sldMk cId="662136865" sldId="273"/>
            <ac:spMk id="2" creationId="{916DD366-854D-B56D-E16D-CA8A80C7C3B6}"/>
          </ac:spMkLst>
        </pc:spChg>
      </pc:sldChg>
      <pc:sldChg chg="modSp new mod">
        <pc:chgData name="Binil Kuriachan" userId="687e57b9-0402-4953-9ec2-5b6ca9a33b47" providerId="ADAL" clId="{D7A4DD0A-C4F6-4515-9C54-C1DCF0EAB359}" dt="2023-04-15T11:03:28.691" v="2754" actId="20577"/>
        <pc:sldMkLst>
          <pc:docMk/>
          <pc:sldMk cId="674396329" sldId="274"/>
        </pc:sldMkLst>
        <pc:spChg chg="mod">
          <ac:chgData name="Binil Kuriachan" userId="687e57b9-0402-4953-9ec2-5b6ca9a33b47" providerId="ADAL" clId="{D7A4DD0A-C4F6-4515-9C54-C1DCF0EAB359}" dt="2023-04-15T11:03:28.691" v="2754" actId="20577"/>
          <ac:spMkLst>
            <pc:docMk/>
            <pc:sldMk cId="674396329" sldId="274"/>
            <ac:spMk id="2" creationId="{620EB16A-5B74-CE1A-EB13-01C58A34A9E9}"/>
          </ac:spMkLst>
        </pc:spChg>
      </pc:sldChg>
      <pc:sldMasterChg chg="setBg modSldLayout">
        <pc:chgData name="Binil Kuriachan" userId="687e57b9-0402-4953-9ec2-5b6ca9a33b47" providerId="ADAL" clId="{D7A4DD0A-C4F6-4515-9C54-C1DCF0EAB359}" dt="2023-04-01T13:40:23.344" v="694"/>
        <pc:sldMasterMkLst>
          <pc:docMk/>
          <pc:sldMasterMk cId="1179932065" sldId="2147483648"/>
        </pc:sldMasterMkLst>
        <pc:sldLayoutChg chg="modSp setBg">
          <pc:chgData name="Binil Kuriachan" userId="687e57b9-0402-4953-9ec2-5b6ca9a33b47" providerId="ADAL" clId="{D7A4DD0A-C4F6-4515-9C54-C1DCF0EAB359}" dt="2023-04-01T13:40:23.344" v="694"/>
          <pc:sldLayoutMkLst>
            <pc:docMk/>
            <pc:sldMasterMk cId="1179932065" sldId="2147483648"/>
            <pc:sldLayoutMk cId="712882467" sldId="2147483649"/>
          </pc:sldLayoutMkLst>
          <pc:spChg chg="mod">
            <ac:chgData name="Binil Kuriachan" userId="687e57b9-0402-4953-9ec2-5b6ca9a33b47" providerId="ADAL" clId="{D7A4DD0A-C4F6-4515-9C54-C1DCF0EAB359}" dt="2023-04-01T09:50:56.654" v="67" actId="2711"/>
            <ac:spMkLst>
              <pc:docMk/>
              <pc:sldMasterMk cId="1179932065" sldId="2147483648"/>
              <pc:sldLayoutMk cId="712882467" sldId="2147483649"/>
              <ac:spMk id="2" creationId="{DE242693-47B9-6624-0194-F91C1738DF6D}"/>
            </ac:spMkLst>
          </pc:spChg>
          <pc:spChg chg="mod">
            <ac:chgData name="Binil Kuriachan" userId="687e57b9-0402-4953-9ec2-5b6ca9a33b47" providerId="ADAL" clId="{D7A4DD0A-C4F6-4515-9C54-C1DCF0EAB359}" dt="2023-04-01T09:51:03.966" v="68" actId="2711"/>
            <ac:spMkLst>
              <pc:docMk/>
              <pc:sldMasterMk cId="1179932065" sldId="2147483648"/>
              <pc:sldLayoutMk cId="712882467" sldId="2147483649"/>
              <ac:spMk id="3" creationId="{9BB5CAA6-A45A-74E0-BD45-A697E5229466}"/>
            </ac:spMkLst>
          </pc:spChg>
        </pc:sldLayoutChg>
        <pc:sldLayoutChg chg="modSp mod setBg">
          <pc:chgData name="Binil Kuriachan" userId="687e57b9-0402-4953-9ec2-5b6ca9a33b47" providerId="ADAL" clId="{D7A4DD0A-C4F6-4515-9C54-C1DCF0EAB359}" dt="2023-04-01T13:40:23.344" v="694"/>
          <pc:sldLayoutMkLst>
            <pc:docMk/>
            <pc:sldMasterMk cId="1179932065" sldId="2147483648"/>
            <pc:sldLayoutMk cId="1743354067" sldId="2147483650"/>
          </pc:sldLayoutMkLst>
          <pc:spChg chg="mod">
            <ac:chgData name="Binil Kuriachan" userId="687e57b9-0402-4953-9ec2-5b6ca9a33b47" providerId="ADAL" clId="{D7A4DD0A-C4F6-4515-9C54-C1DCF0EAB359}" dt="2023-04-01T13:28:41.037" v="616" actId="207"/>
            <ac:spMkLst>
              <pc:docMk/>
              <pc:sldMasterMk cId="1179932065" sldId="2147483648"/>
              <pc:sldLayoutMk cId="1743354067" sldId="2147483650"/>
              <ac:spMk id="2" creationId="{4D54DC68-4DF0-C0A7-E87D-C8F1BBA0AB3E}"/>
            </ac:spMkLst>
          </pc:spChg>
          <pc:spChg chg="mod">
            <ac:chgData name="Binil Kuriachan" userId="687e57b9-0402-4953-9ec2-5b6ca9a33b47" providerId="ADAL" clId="{D7A4DD0A-C4F6-4515-9C54-C1DCF0EAB359}" dt="2023-04-01T09:50:38.562" v="65" actId="2711"/>
            <ac:spMkLst>
              <pc:docMk/>
              <pc:sldMasterMk cId="1179932065" sldId="2147483648"/>
              <pc:sldLayoutMk cId="1743354067" sldId="2147483650"/>
              <ac:spMk id="3" creationId="{543F43C3-C334-4399-9AC3-91E539AB5EF3}"/>
            </ac:spMkLst>
          </pc:spChg>
          <pc:cxnChg chg="mod">
            <ac:chgData name="Binil Kuriachan" userId="687e57b9-0402-4953-9ec2-5b6ca9a33b47" providerId="ADAL" clId="{D7A4DD0A-C4F6-4515-9C54-C1DCF0EAB359}" dt="2023-04-01T10:10:44.114" v="71" actId="208"/>
            <ac:cxnSpMkLst>
              <pc:docMk/>
              <pc:sldMasterMk cId="1179932065" sldId="2147483648"/>
              <pc:sldLayoutMk cId="1743354067" sldId="2147483650"/>
              <ac:cxnSpMk id="8" creationId="{D70694A1-B235-9674-0DB6-8A1FCD54BABF}"/>
            </ac:cxnSpMkLst>
          </pc:cxnChg>
        </pc:sldLayoutChg>
        <pc:sldLayoutChg chg="setBg">
          <pc:chgData name="Binil Kuriachan" userId="687e57b9-0402-4953-9ec2-5b6ca9a33b47" providerId="ADAL" clId="{D7A4DD0A-C4F6-4515-9C54-C1DCF0EAB359}" dt="2023-04-01T13:40:23.344" v="694"/>
          <pc:sldLayoutMkLst>
            <pc:docMk/>
            <pc:sldMasterMk cId="1179932065" sldId="2147483648"/>
            <pc:sldLayoutMk cId="863332755" sldId="2147483651"/>
          </pc:sldLayoutMkLst>
        </pc:sldLayoutChg>
        <pc:sldLayoutChg chg="modSp mod setBg">
          <pc:chgData name="Binil Kuriachan" userId="687e57b9-0402-4953-9ec2-5b6ca9a33b47" providerId="ADAL" clId="{D7A4DD0A-C4F6-4515-9C54-C1DCF0EAB359}" dt="2023-04-01T13:40:23.344" v="694"/>
          <pc:sldLayoutMkLst>
            <pc:docMk/>
            <pc:sldMasterMk cId="1179932065" sldId="2147483648"/>
            <pc:sldLayoutMk cId="230348745" sldId="2147483652"/>
          </pc:sldLayoutMkLst>
          <pc:spChg chg="mod">
            <ac:chgData name="Binil Kuriachan" userId="687e57b9-0402-4953-9ec2-5b6ca9a33b47" providerId="ADAL" clId="{D7A4DD0A-C4F6-4515-9C54-C1DCF0EAB359}" dt="2023-04-01T09:51:32.367" v="69" actId="27636"/>
            <ac:spMkLst>
              <pc:docMk/>
              <pc:sldMasterMk cId="1179932065" sldId="2147483648"/>
              <pc:sldLayoutMk cId="230348745" sldId="2147483652"/>
              <ac:spMk id="9" creationId="{9D44665E-3EF0-88BD-4BAB-F5D59660E1E7}"/>
            </ac:spMkLst>
          </pc:spChg>
        </pc:sldLayoutChg>
        <pc:sldLayoutChg chg="modSp mod setBg">
          <pc:chgData name="Binil Kuriachan" userId="687e57b9-0402-4953-9ec2-5b6ca9a33b47" providerId="ADAL" clId="{D7A4DD0A-C4F6-4515-9C54-C1DCF0EAB359}" dt="2023-04-01T13:40:23.344" v="694"/>
          <pc:sldLayoutMkLst>
            <pc:docMk/>
            <pc:sldMasterMk cId="1179932065" sldId="2147483648"/>
            <pc:sldLayoutMk cId="2503484569" sldId="2147483653"/>
          </pc:sldLayoutMkLst>
          <pc:spChg chg="mod">
            <ac:chgData name="Binil Kuriachan" userId="687e57b9-0402-4953-9ec2-5b6ca9a33b47" providerId="ADAL" clId="{D7A4DD0A-C4F6-4515-9C54-C1DCF0EAB359}" dt="2023-04-01T09:51:32.381" v="70" actId="27636"/>
            <ac:spMkLst>
              <pc:docMk/>
              <pc:sldMasterMk cId="1179932065" sldId="2147483648"/>
              <pc:sldLayoutMk cId="2503484569" sldId="2147483653"/>
              <ac:spMk id="10" creationId="{85F07245-8BDC-26E5-9EAE-CC83CB9D6CB9}"/>
            </ac:spMkLst>
          </pc:spChg>
        </pc:sldLayoutChg>
        <pc:sldLayoutChg chg="setBg">
          <pc:chgData name="Binil Kuriachan" userId="687e57b9-0402-4953-9ec2-5b6ca9a33b47" providerId="ADAL" clId="{D7A4DD0A-C4F6-4515-9C54-C1DCF0EAB359}" dt="2023-04-01T13:40:23.344" v="694"/>
          <pc:sldLayoutMkLst>
            <pc:docMk/>
            <pc:sldMasterMk cId="1179932065" sldId="2147483648"/>
            <pc:sldLayoutMk cId="4030818206" sldId="2147483654"/>
          </pc:sldLayoutMkLst>
        </pc:sldLayoutChg>
        <pc:sldLayoutChg chg="setBg">
          <pc:chgData name="Binil Kuriachan" userId="687e57b9-0402-4953-9ec2-5b6ca9a33b47" providerId="ADAL" clId="{D7A4DD0A-C4F6-4515-9C54-C1DCF0EAB359}" dt="2023-04-01T13:40:23.344" v="694"/>
          <pc:sldLayoutMkLst>
            <pc:docMk/>
            <pc:sldMasterMk cId="1179932065" sldId="2147483648"/>
            <pc:sldLayoutMk cId="793361117" sldId="2147483655"/>
          </pc:sldLayoutMkLst>
        </pc:sldLayoutChg>
        <pc:sldLayoutChg chg="setBg">
          <pc:chgData name="Binil Kuriachan" userId="687e57b9-0402-4953-9ec2-5b6ca9a33b47" providerId="ADAL" clId="{D7A4DD0A-C4F6-4515-9C54-C1DCF0EAB359}" dt="2023-04-01T13:40:23.344" v="694"/>
          <pc:sldLayoutMkLst>
            <pc:docMk/>
            <pc:sldMasterMk cId="1179932065" sldId="2147483648"/>
            <pc:sldLayoutMk cId="1135120990" sldId="2147483656"/>
          </pc:sldLayoutMkLst>
        </pc:sldLayoutChg>
        <pc:sldLayoutChg chg="setBg">
          <pc:chgData name="Binil Kuriachan" userId="687e57b9-0402-4953-9ec2-5b6ca9a33b47" providerId="ADAL" clId="{D7A4DD0A-C4F6-4515-9C54-C1DCF0EAB359}" dt="2023-04-01T13:40:23.344" v="694"/>
          <pc:sldLayoutMkLst>
            <pc:docMk/>
            <pc:sldMasterMk cId="1179932065" sldId="2147483648"/>
            <pc:sldLayoutMk cId="3863476131" sldId="2147483657"/>
          </pc:sldLayoutMkLst>
        </pc:sldLayoutChg>
        <pc:sldLayoutChg chg="setBg">
          <pc:chgData name="Binil Kuriachan" userId="687e57b9-0402-4953-9ec2-5b6ca9a33b47" providerId="ADAL" clId="{D7A4DD0A-C4F6-4515-9C54-C1DCF0EAB359}" dt="2023-04-01T13:40:23.344" v="694"/>
          <pc:sldLayoutMkLst>
            <pc:docMk/>
            <pc:sldMasterMk cId="1179932065" sldId="2147483648"/>
            <pc:sldLayoutMk cId="642174203" sldId="2147483658"/>
          </pc:sldLayoutMkLst>
        </pc:sldLayoutChg>
        <pc:sldLayoutChg chg="setBg">
          <pc:chgData name="Binil Kuriachan" userId="687e57b9-0402-4953-9ec2-5b6ca9a33b47" providerId="ADAL" clId="{D7A4DD0A-C4F6-4515-9C54-C1DCF0EAB359}" dt="2023-04-01T13:40:23.344" v="694"/>
          <pc:sldLayoutMkLst>
            <pc:docMk/>
            <pc:sldMasterMk cId="1179932065" sldId="2147483648"/>
            <pc:sldLayoutMk cId="3089003407" sldId="2147483659"/>
          </pc:sldLayoutMkLst>
        </pc:sldLayoutChg>
      </pc:sldMasterChg>
    </pc:docChg>
  </pc:docChgLst>
  <pc:docChgLst>
    <pc:chgData name="Binil Kuriachan" userId="S::bkuriach@sundevils.asu.edu::687e57b9-0402-4953-9ec2-5b6ca9a33b47" providerId="AD" clId="Web-{35724DBA-F7CB-F13F-D6DF-A46114D008F0}"/>
    <pc:docChg chg="modSld">
      <pc:chgData name="Binil Kuriachan" userId="S::bkuriach@sundevils.asu.edu::687e57b9-0402-4953-9ec2-5b6ca9a33b47" providerId="AD" clId="Web-{35724DBA-F7CB-F13F-D6DF-A46114D008F0}" dt="2023-04-16T11:24:48.082" v="65" actId="20577"/>
      <pc:docMkLst>
        <pc:docMk/>
      </pc:docMkLst>
      <pc:sldChg chg="modSp">
        <pc:chgData name="Binil Kuriachan" userId="S::bkuriach@sundevils.asu.edu::687e57b9-0402-4953-9ec2-5b6ca9a33b47" providerId="AD" clId="Web-{35724DBA-F7CB-F13F-D6DF-A46114D008F0}" dt="2023-04-16T11:24:48.082" v="65" actId="20577"/>
        <pc:sldMkLst>
          <pc:docMk/>
          <pc:sldMk cId="3930444487" sldId="259"/>
        </pc:sldMkLst>
        <pc:spChg chg="mod">
          <ac:chgData name="Binil Kuriachan" userId="S::bkuriach@sundevils.asu.edu::687e57b9-0402-4953-9ec2-5b6ca9a33b47" providerId="AD" clId="Web-{35724DBA-F7CB-F13F-D6DF-A46114D008F0}" dt="2023-04-16T11:24:48.082" v="65" actId="20577"/>
          <ac:spMkLst>
            <pc:docMk/>
            <pc:sldMk cId="3930444487" sldId="259"/>
            <ac:spMk id="3" creationId="{48D371CC-4DFF-3C99-B8E0-F24922CF2C30}"/>
          </ac:spMkLst>
        </pc:spChg>
      </pc:sldChg>
    </pc:docChg>
  </pc:docChgLst>
  <pc:docChgLst>
    <pc:chgData name="Binil Kuriachan" userId="687e57b9-0402-4953-9ec2-5b6ca9a33b47" providerId="ADAL" clId="{9E031A38-32A1-D946-BC47-7863774A0CCC}"/>
    <pc:docChg chg="undo custSel addSld delSld modSld">
      <pc:chgData name="Binil Kuriachan" userId="687e57b9-0402-4953-9ec2-5b6ca9a33b47" providerId="ADAL" clId="{9E031A38-32A1-D946-BC47-7863774A0CCC}" dt="2023-05-08T19:38:34.400" v="751" actId="1076"/>
      <pc:docMkLst>
        <pc:docMk/>
      </pc:docMkLst>
      <pc:sldChg chg="delSp modSp mod">
        <pc:chgData name="Binil Kuriachan" userId="687e57b9-0402-4953-9ec2-5b6ca9a33b47" providerId="ADAL" clId="{9E031A38-32A1-D946-BC47-7863774A0CCC}" dt="2023-05-08T19:36:24.210" v="739" actId="478"/>
        <pc:sldMkLst>
          <pc:docMk/>
          <pc:sldMk cId="2472462388" sldId="256"/>
        </pc:sldMkLst>
        <pc:spChg chg="mod">
          <ac:chgData name="Binil Kuriachan" userId="687e57b9-0402-4953-9ec2-5b6ca9a33b47" providerId="ADAL" clId="{9E031A38-32A1-D946-BC47-7863774A0CCC}" dt="2023-05-08T19:36:21.460" v="738" actId="14100"/>
          <ac:spMkLst>
            <pc:docMk/>
            <pc:sldMk cId="2472462388" sldId="256"/>
            <ac:spMk id="2" creationId="{70C79804-F078-D161-875A-39648631AD20}"/>
          </ac:spMkLst>
        </pc:spChg>
        <pc:spChg chg="del">
          <ac:chgData name="Binil Kuriachan" userId="687e57b9-0402-4953-9ec2-5b6ca9a33b47" providerId="ADAL" clId="{9E031A38-32A1-D946-BC47-7863774A0CCC}" dt="2023-05-08T19:36:24.210" v="739" actId="478"/>
          <ac:spMkLst>
            <pc:docMk/>
            <pc:sldMk cId="2472462388" sldId="256"/>
            <ac:spMk id="3" creationId="{724E9B93-6671-53F3-A3EC-F42AA2E81BD8}"/>
          </ac:spMkLst>
        </pc:spChg>
      </pc:sldChg>
      <pc:sldChg chg="del">
        <pc:chgData name="Binil Kuriachan" userId="687e57b9-0402-4953-9ec2-5b6ca9a33b47" providerId="ADAL" clId="{9E031A38-32A1-D946-BC47-7863774A0CCC}" dt="2023-05-08T19:10:57.566" v="22" actId="2696"/>
        <pc:sldMkLst>
          <pc:docMk/>
          <pc:sldMk cId="467846072" sldId="257"/>
        </pc:sldMkLst>
      </pc:sldChg>
      <pc:sldChg chg="del">
        <pc:chgData name="Binil Kuriachan" userId="687e57b9-0402-4953-9ec2-5b6ca9a33b47" providerId="ADAL" clId="{9E031A38-32A1-D946-BC47-7863774A0CCC}" dt="2023-05-08T19:10:57.573" v="23" actId="2696"/>
        <pc:sldMkLst>
          <pc:docMk/>
          <pc:sldMk cId="2387769595" sldId="258"/>
        </pc:sldMkLst>
      </pc:sldChg>
      <pc:sldChg chg="del">
        <pc:chgData name="Binil Kuriachan" userId="687e57b9-0402-4953-9ec2-5b6ca9a33b47" providerId="ADAL" clId="{9E031A38-32A1-D946-BC47-7863774A0CCC}" dt="2023-05-08T19:10:57.541" v="21" actId="2696"/>
        <pc:sldMkLst>
          <pc:docMk/>
          <pc:sldMk cId="3930444487" sldId="259"/>
        </pc:sldMkLst>
      </pc:sldChg>
      <pc:sldChg chg="del">
        <pc:chgData name="Binil Kuriachan" userId="687e57b9-0402-4953-9ec2-5b6ca9a33b47" providerId="ADAL" clId="{9E031A38-32A1-D946-BC47-7863774A0CCC}" dt="2023-05-08T19:10:57.580" v="24" actId="2696"/>
        <pc:sldMkLst>
          <pc:docMk/>
          <pc:sldMk cId="3195160769" sldId="261"/>
        </pc:sldMkLst>
      </pc:sldChg>
      <pc:sldChg chg="del">
        <pc:chgData name="Binil Kuriachan" userId="687e57b9-0402-4953-9ec2-5b6ca9a33b47" providerId="ADAL" clId="{9E031A38-32A1-D946-BC47-7863774A0CCC}" dt="2023-05-08T19:10:57.583" v="25" actId="2696"/>
        <pc:sldMkLst>
          <pc:docMk/>
          <pc:sldMk cId="3793034613" sldId="262"/>
        </pc:sldMkLst>
      </pc:sldChg>
      <pc:sldChg chg="del">
        <pc:chgData name="Binil Kuriachan" userId="687e57b9-0402-4953-9ec2-5b6ca9a33b47" providerId="ADAL" clId="{9E031A38-32A1-D946-BC47-7863774A0CCC}" dt="2023-05-08T19:10:57.601" v="27" actId="2696"/>
        <pc:sldMkLst>
          <pc:docMk/>
          <pc:sldMk cId="2126962046" sldId="263"/>
        </pc:sldMkLst>
      </pc:sldChg>
      <pc:sldChg chg="del">
        <pc:chgData name="Binil Kuriachan" userId="687e57b9-0402-4953-9ec2-5b6ca9a33b47" providerId="ADAL" clId="{9E031A38-32A1-D946-BC47-7863774A0CCC}" dt="2023-05-08T19:10:57.607" v="28" actId="2696"/>
        <pc:sldMkLst>
          <pc:docMk/>
          <pc:sldMk cId="1662330665" sldId="264"/>
        </pc:sldMkLst>
      </pc:sldChg>
      <pc:sldChg chg="del">
        <pc:chgData name="Binil Kuriachan" userId="687e57b9-0402-4953-9ec2-5b6ca9a33b47" providerId="ADAL" clId="{9E031A38-32A1-D946-BC47-7863774A0CCC}" dt="2023-05-08T19:10:57.597" v="26" actId="2696"/>
        <pc:sldMkLst>
          <pc:docMk/>
          <pc:sldMk cId="4189159025" sldId="265"/>
        </pc:sldMkLst>
      </pc:sldChg>
      <pc:sldChg chg="del">
        <pc:chgData name="Binil Kuriachan" userId="687e57b9-0402-4953-9ec2-5b6ca9a33b47" providerId="ADAL" clId="{9E031A38-32A1-D946-BC47-7863774A0CCC}" dt="2023-05-08T19:10:57.683" v="40" actId="2696"/>
        <pc:sldMkLst>
          <pc:docMk/>
          <pc:sldMk cId="3299471264" sldId="267"/>
        </pc:sldMkLst>
      </pc:sldChg>
      <pc:sldChg chg="del">
        <pc:chgData name="Binil Kuriachan" userId="687e57b9-0402-4953-9ec2-5b6ca9a33b47" providerId="ADAL" clId="{9E031A38-32A1-D946-BC47-7863774A0CCC}" dt="2023-05-08T19:10:57.687" v="41" actId="2696"/>
        <pc:sldMkLst>
          <pc:docMk/>
          <pc:sldMk cId="3744442757" sldId="268"/>
        </pc:sldMkLst>
      </pc:sldChg>
      <pc:sldChg chg="del">
        <pc:chgData name="Binil Kuriachan" userId="687e57b9-0402-4953-9ec2-5b6ca9a33b47" providerId="ADAL" clId="{9E031A38-32A1-D946-BC47-7863774A0CCC}" dt="2023-05-08T19:10:57.612" v="29" actId="2696"/>
        <pc:sldMkLst>
          <pc:docMk/>
          <pc:sldMk cId="358700667" sldId="269"/>
        </pc:sldMkLst>
      </pc:sldChg>
      <pc:sldChg chg="del">
        <pc:chgData name="Binil Kuriachan" userId="687e57b9-0402-4953-9ec2-5b6ca9a33b47" providerId="ADAL" clId="{9E031A38-32A1-D946-BC47-7863774A0CCC}" dt="2023-05-08T19:10:57.646" v="34" actId="2696"/>
        <pc:sldMkLst>
          <pc:docMk/>
          <pc:sldMk cId="1597039335" sldId="270"/>
        </pc:sldMkLst>
      </pc:sldChg>
      <pc:sldChg chg="del">
        <pc:chgData name="Binil Kuriachan" userId="687e57b9-0402-4953-9ec2-5b6ca9a33b47" providerId="ADAL" clId="{9E031A38-32A1-D946-BC47-7863774A0CCC}" dt="2023-05-08T19:10:57.681" v="39" actId="2696"/>
        <pc:sldMkLst>
          <pc:docMk/>
          <pc:sldMk cId="229774481" sldId="271"/>
        </pc:sldMkLst>
      </pc:sldChg>
      <pc:sldChg chg="del">
        <pc:chgData name="Binil Kuriachan" userId="687e57b9-0402-4953-9ec2-5b6ca9a33b47" providerId="ADAL" clId="{9E031A38-32A1-D946-BC47-7863774A0CCC}" dt="2023-05-08T19:10:57.648" v="35" actId="2696"/>
        <pc:sldMkLst>
          <pc:docMk/>
          <pc:sldMk cId="2023260604" sldId="272"/>
        </pc:sldMkLst>
      </pc:sldChg>
      <pc:sldChg chg="del">
        <pc:chgData name="Binil Kuriachan" userId="687e57b9-0402-4953-9ec2-5b6ca9a33b47" providerId="ADAL" clId="{9E031A38-32A1-D946-BC47-7863774A0CCC}" dt="2023-05-08T19:10:57.653" v="36" actId="2696"/>
        <pc:sldMkLst>
          <pc:docMk/>
          <pc:sldMk cId="662136865" sldId="273"/>
        </pc:sldMkLst>
      </pc:sldChg>
      <pc:sldChg chg="del">
        <pc:chgData name="Binil Kuriachan" userId="687e57b9-0402-4953-9ec2-5b6ca9a33b47" providerId="ADAL" clId="{9E031A38-32A1-D946-BC47-7863774A0CCC}" dt="2023-05-08T19:10:57.624" v="30" actId="2696"/>
        <pc:sldMkLst>
          <pc:docMk/>
          <pc:sldMk cId="2243925589" sldId="277"/>
        </pc:sldMkLst>
      </pc:sldChg>
      <pc:sldChg chg="del">
        <pc:chgData name="Binil Kuriachan" userId="687e57b9-0402-4953-9ec2-5b6ca9a33b47" providerId="ADAL" clId="{9E031A38-32A1-D946-BC47-7863774A0CCC}" dt="2023-05-08T19:10:57.659" v="37" actId="2696"/>
        <pc:sldMkLst>
          <pc:docMk/>
          <pc:sldMk cId="3480349153" sldId="285"/>
        </pc:sldMkLst>
      </pc:sldChg>
      <pc:sldChg chg="del">
        <pc:chgData name="Binil Kuriachan" userId="687e57b9-0402-4953-9ec2-5b6ca9a33b47" providerId="ADAL" clId="{9E031A38-32A1-D946-BC47-7863774A0CCC}" dt="2023-05-08T19:10:57.667" v="38" actId="2696"/>
        <pc:sldMkLst>
          <pc:docMk/>
          <pc:sldMk cId="1515872366" sldId="286"/>
        </pc:sldMkLst>
      </pc:sldChg>
      <pc:sldChg chg="del">
        <pc:chgData name="Binil Kuriachan" userId="687e57b9-0402-4953-9ec2-5b6ca9a33b47" providerId="ADAL" clId="{9E031A38-32A1-D946-BC47-7863774A0CCC}" dt="2023-05-08T19:10:57.626" v="31" actId="2696"/>
        <pc:sldMkLst>
          <pc:docMk/>
          <pc:sldMk cId="1158024468" sldId="287"/>
        </pc:sldMkLst>
      </pc:sldChg>
      <pc:sldChg chg="del">
        <pc:chgData name="Binil Kuriachan" userId="687e57b9-0402-4953-9ec2-5b6ca9a33b47" providerId="ADAL" clId="{9E031A38-32A1-D946-BC47-7863774A0CCC}" dt="2023-05-08T19:10:57.631" v="32" actId="2696"/>
        <pc:sldMkLst>
          <pc:docMk/>
          <pc:sldMk cId="454629580" sldId="288"/>
        </pc:sldMkLst>
      </pc:sldChg>
      <pc:sldChg chg="del">
        <pc:chgData name="Binil Kuriachan" userId="687e57b9-0402-4953-9ec2-5b6ca9a33b47" providerId="ADAL" clId="{9E031A38-32A1-D946-BC47-7863774A0CCC}" dt="2023-05-08T19:10:57.634" v="33" actId="2696"/>
        <pc:sldMkLst>
          <pc:docMk/>
          <pc:sldMk cId="236705502" sldId="289"/>
        </pc:sldMkLst>
      </pc:sldChg>
      <pc:sldChg chg="addSp delSp modSp new mod">
        <pc:chgData name="Binil Kuriachan" userId="687e57b9-0402-4953-9ec2-5b6ca9a33b47" providerId="ADAL" clId="{9E031A38-32A1-D946-BC47-7863774A0CCC}" dt="2023-05-08T19:28:33.972" v="552" actId="2711"/>
        <pc:sldMkLst>
          <pc:docMk/>
          <pc:sldMk cId="2754170030" sldId="290"/>
        </pc:sldMkLst>
        <pc:spChg chg="mod">
          <ac:chgData name="Binil Kuriachan" userId="687e57b9-0402-4953-9ec2-5b6ca9a33b47" providerId="ADAL" clId="{9E031A38-32A1-D946-BC47-7863774A0CCC}" dt="2023-05-08T19:13:15.818" v="81" actId="20577"/>
          <ac:spMkLst>
            <pc:docMk/>
            <pc:sldMk cId="2754170030" sldId="290"/>
            <ac:spMk id="2" creationId="{B3CA7438-6734-D71B-8B09-45794A0931A5}"/>
          </ac:spMkLst>
        </pc:spChg>
        <pc:spChg chg="del">
          <ac:chgData name="Binil Kuriachan" userId="687e57b9-0402-4953-9ec2-5b6ca9a33b47" providerId="ADAL" clId="{9E031A38-32A1-D946-BC47-7863774A0CCC}" dt="2023-05-08T19:11:03.756" v="42" actId="478"/>
          <ac:spMkLst>
            <pc:docMk/>
            <pc:sldMk cId="2754170030" sldId="290"/>
            <ac:spMk id="3" creationId="{D99C3950-6250-E459-D86A-45E7F5D4743C}"/>
          </ac:spMkLst>
        </pc:spChg>
        <pc:spChg chg="add mod">
          <ac:chgData name="Binil Kuriachan" userId="687e57b9-0402-4953-9ec2-5b6ca9a33b47" providerId="ADAL" clId="{9E031A38-32A1-D946-BC47-7863774A0CCC}" dt="2023-05-08T19:28:33.972" v="552" actId="2711"/>
          <ac:spMkLst>
            <pc:docMk/>
            <pc:sldMk cId="2754170030" sldId="290"/>
            <ac:spMk id="4" creationId="{49B0B03D-44A7-ABC8-0F51-11A7FE26CE74}"/>
          </ac:spMkLst>
        </pc:spChg>
      </pc:sldChg>
      <pc:sldChg chg="addSp delSp modSp new mod">
        <pc:chgData name="Binil Kuriachan" userId="687e57b9-0402-4953-9ec2-5b6ca9a33b47" providerId="ADAL" clId="{9E031A38-32A1-D946-BC47-7863774A0CCC}" dt="2023-05-08T19:38:34.400" v="751" actId="1076"/>
        <pc:sldMkLst>
          <pc:docMk/>
          <pc:sldMk cId="3067431504" sldId="291"/>
        </pc:sldMkLst>
        <pc:spChg chg="mod">
          <ac:chgData name="Binil Kuriachan" userId="687e57b9-0402-4953-9ec2-5b6ca9a33b47" providerId="ADAL" clId="{9E031A38-32A1-D946-BC47-7863774A0CCC}" dt="2023-05-08T19:30:20.545" v="569" actId="20577"/>
          <ac:spMkLst>
            <pc:docMk/>
            <pc:sldMk cId="3067431504" sldId="291"/>
            <ac:spMk id="2" creationId="{1883CB08-E615-1F6F-F7A8-46E07FA56C11}"/>
          </ac:spMkLst>
        </pc:spChg>
        <pc:spChg chg="del">
          <ac:chgData name="Binil Kuriachan" userId="687e57b9-0402-4953-9ec2-5b6ca9a33b47" providerId="ADAL" clId="{9E031A38-32A1-D946-BC47-7863774A0CCC}" dt="2023-05-08T19:30:23.872" v="570" actId="478"/>
          <ac:spMkLst>
            <pc:docMk/>
            <pc:sldMk cId="3067431504" sldId="291"/>
            <ac:spMk id="3" creationId="{9FAC4177-A919-CD78-E0F0-236084CC6628}"/>
          </ac:spMkLst>
        </pc:spChg>
        <pc:spChg chg="add mod">
          <ac:chgData name="Binil Kuriachan" userId="687e57b9-0402-4953-9ec2-5b6ca9a33b47" providerId="ADAL" clId="{9E031A38-32A1-D946-BC47-7863774A0CCC}" dt="2023-05-08T19:38:34.400" v="751" actId="1076"/>
          <ac:spMkLst>
            <pc:docMk/>
            <pc:sldMk cId="3067431504" sldId="291"/>
            <ac:spMk id="4" creationId="{FC5F344D-78CE-65AA-E239-89BCC213525F}"/>
          </ac:spMkLst>
        </pc:spChg>
        <pc:picChg chg="add mod">
          <ac:chgData name="Binil Kuriachan" userId="687e57b9-0402-4953-9ec2-5b6ca9a33b47" providerId="ADAL" clId="{9E031A38-32A1-D946-BC47-7863774A0CCC}" dt="2023-05-08T19:37:35.132" v="747" actId="1076"/>
          <ac:picMkLst>
            <pc:docMk/>
            <pc:sldMk cId="3067431504" sldId="291"/>
            <ac:picMk id="5" creationId="{F98859C0-9C12-BAA4-9D3C-A377B6F2DAE1}"/>
          </ac:picMkLst>
        </pc:picChg>
        <pc:picChg chg="add mod">
          <ac:chgData name="Binil Kuriachan" userId="687e57b9-0402-4953-9ec2-5b6ca9a33b47" providerId="ADAL" clId="{9E031A38-32A1-D946-BC47-7863774A0CCC}" dt="2023-05-08T19:38:20.921" v="749" actId="1076"/>
          <ac:picMkLst>
            <pc:docMk/>
            <pc:sldMk cId="3067431504" sldId="291"/>
            <ac:picMk id="6" creationId="{034EE177-1A1F-915F-DD14-2EA421BB8467}"/>
          </ac:picMkLst>
        </pc:picChg>
      </pc:sldChg>
    </pc:docChg>
  </pc:docChgLst>
  <pc:docChgLst>
    <pc:chgData name="Binil Kuriachan" userId="687e57b9-0402-4953-9ec2-5b6ca9a33b47" providerId="ADAL" clId="{6B6F568F-C2B4-564C-AB3F-D84FFA3ADCDE}"/>
    <pc:docChg chg="undo custSel addSld delSld modSld modMainMaster">
      <pc:chgData name="Binil Kuriachan" userId="687e57b9-0402-4953-9ec2-5b6ca9a33b47" providerId="ADAL" clId="{6B6F568F-C2B4-564C-AB3F-D84FFA3ADCDE}" dt="2023-05-08T17:37:05.089" v="3574" actId="1076"/>
      <pc:docMkLst>
        <pc:docMk/>
      </pc:docMkLst>
      <pc:sldChg chg="setBg">
        <pc:chgData name="Binil Kuriachan" userId="687e57b9-0402-4953-9ec2-5b6ca9a33b47" providerId="ADAL" clId="{6B6F568F-C2B4-564C-AB3F-D84FFA3ADCDE}" dt="2023-05-07T12:47:51.150" v="561"/>
        <pc:sldMkLst>
          <pc:docMk/>
          <pc:sldMk cId="2472462388" sldId="256"/>
        </pc:sldMkLst>
      </pc:sldChg>
      <pc:sldChg chg="modSp mod setBg">
        <pc:chgData name="Binil Kuriachan" userId="687e57b9-0402-4953-9ec2-5b6ca9a33b47" providerId="ADAL" clId="{6B6F568F-C2B4-564C-AB3F-D84FFA3ADCDE}" dt="2023-05-08T16:08:50.891" v="1303" actId="2085"/>
        <pc:sldMkLst>
          <pc:docMk/>
          <pc:sldMk cId="467846072" sldId="257"/>
        </pc:sldMkLst>
        <pc:spChg chg="mod">
          <ac:chgData name="Binil Kuriachan" userId="687e57b9-0402-4953-9ec2-5b6ca9a33b47" providerId="ADAL" clId="{6B6F568F-C2B4-564C-AB3F-D84FFA3ADCDE}" dt="2023-05-08T16:08:50.891" v="1303" actId="2085"/>
          <ac:spMkLst>
            <pc:docMk/>
            <pc:sldMk cId="467846072" sldId="257"/>
            <ac:spMk id="5" creationId="{0A667F2E-6212-64DE-D6E1-77E1B34527A6}"/>
          </ac:spMkLst>
        </pc:spChg>
        <pc:spChg chg="mod">
          <ac:chgData name="Binil Kuriachan" userId="687e57b9-0402-4953-9ec2-5b6ca9a33b47" providerId="ADAL" clId="{6B6F568F-C2B4-564C-AB3F-D84FFA3ADCDE}" dt="2023-05-08T16:08:50.891" v="1303" actId="2085"/>
          <ac:spMkLst>
            <pc:docMk/>
            <pc:sldMk cId="467846072" sldId="257"/>
            <ac:spMk id="6" creationId="{F2240AC1-3EFF-C72B-70E3-50B57CCC7292}"/>
          </ac:spMkLst>
        </pc:spChg>
        <pc:spChg chg="mod">
          <ac:chgData name="Binil Kuriachan" userId="687e57b9-0402-4953-9ec2-5b6ca9a33b47" providerId="ADAL" clId="{6B6F568F-C2B4-564C-AB3F-D84FFA3ADCDE}" dt="2023-05-08T16:08:50.891" v="1303" actId="2085"/>
          <ac:spMkLst>
            <pc:docMk/>
            <pc:sldMk cId="467846072" sldId="257"/>
            <ac:spMk id="7" creationId="{4F8A7B1C-E32B-E74F-B078-4AB05AF2739F}"/>
          </ac:spMkLst>
        </pc:spChg>
        <pc:spChg chg="mod">
          <ac:chgData name="Binil Kuriachan" userId="687e57b9-0402-4953-9ec2-5b6ca9a33b47" providerId="ADAL" clId="{6B6F568F-C2B4-564C-AB3F-D84FFA3ADCDE}" dt="2023-05-08T16:08:50.891" v="1303" actId="2085"/>
          <ac:spMkLst>
            <pc:docMk/>
            <pc:sldMk cId="467846072" sldId="257"/>
            <ac:spMk id="8" creationId="{B06E82EC-4883-4C1A-97EF-6EFD0026BB34}"/>
          </ac:spMkLst>
        </pc:spChg>
      </pc:sldChg>
      <pc:sldChg chg="modSp mod setBg">
        <pc:chgData name="Binil Kuriachan" userId="687e57b9-0402-4953-9ec2-5b6ca9a33b47" providerId="ADAL" clId="{6B6F568F-C2B4-564C-AB3F-D84FFA3ADCDE}" dt="2023-05-07T12:48:28.613" v="883" actId="1076"/>
        <pc:sldMkLst>
          <pc:docMk/>
          <pc:sldMk cId="2387769595" sldId="258"/>
        </pc:sldMkLst>
        <pc:spChg chg="mod">
          <ac:chgData name="Binil Kuriachan" userId="687e57b9-0402-4953-9ec2-5b6ca9a33b47" providerId="ADAL" clId="{6B6F568F-C2B4-564C-AB3F-D84FFA3ADCDE}" dt="2023-05-07T12:48:28.613" v="883" actId="1076"/>
          <ac:spMkLst>
            <pc:docMk/>
            <pc:sldMk cId="2387769595" sldId="258"/>
            <ac:spMk id="2" creationId="{4920BFEF-A107-15D2-C609-94C54DFB0191}"/>
          </ac:spMkLst>
        </pc:spChg>
      </pc:sldChg>
      <pc:sldChg chg="modSp mod setBg">
        <pc:chgData name="Binil Kuriachan" userId="687e57b9-0402-4953-9ec2-5b6ca9a33b47" providerId="ADAL" clId="{6B6F568F-C2B4-564C-AB3F-D84FFA3ADCDE}" dt="2023-05-08T16:06:20.175" v="1284" actId="20577"/>
        <pc:sldMkLst>
          <pc:docMk/>
          <pc:sldMk cId="3930444487" sldId="259"/>
        </pc:sldMkLst>
        <pc:spChg chg="mod">
          <ac:chgData name="Binil Kuriachan" userId="687e57b9-0402-4953-9ec2-5b6ca9a33b47" providerId="ADAL" clId="{6B6F568F-C2B4-564C-AB3F-D84FFA3ADCDE}" dt="2023-05-08T16:06:20.175" v="1284" actId="20577"/>
          <ac:spMkLst>
            <pc:docMk/>
            <pc:sldMk cId="3930444487" sldId="259"/>
            <ac:spMk id="3" creationId="{48D371CC-4DFF-3C99-B8E0-F24922CF2C30}"/>
          </ac:spMkLst>
        </pc:spChg>
      </pc:sldChg>
      <pc:sldChg chg="del setBg">
        <pc:chgData name="Binil Kuriachan" userId="687e57b9-0402-4953-9ec2-5b6ca9a33b47" providerId="ADAL" clId="{6B6F568F-C2B4-564C-AB3F-D84FFA3ADCDE}" dt="2023-05-08T16:06:00.035" v="1239" actId="2696"/>
        <pc:sldMkLst>
          <pc:docMk/>
          <pc:sldMk cId="767191710" sldId="260"/>
        </pc:sldMkLst>
      </pc:sldChg>
      <pc:sldChg chg="setBg">
        <pc:chgData name="Binil Kuriachan" userId="687e57b9-0402-4953-9ec2-5b6ca9a33b47" providerId="ADAL" clId="{6B6F568F-C2B4-564C-AB3F-D84FFA3ADCDE}" dt="2023-05-07T12:47:51.150" v="561"/>
        <pc:sldMkLst>
          <pc:docMk/>
          <pc:sldMk cId="3195160769" sldId="261"/>
        </pc:sldMkLst>
      </pc:sldChg>
      <pc:sldChg chg="addSp modSp mod setBg">
        <pc:chgData name="Binil Kuriachan" userId="687e57b9-0402-4953-9ec2-5b6ca9a33b47" providerId="ADAL" clId="{6B6F568F-C2B4-564C-AB3F-D84FFA3ADCDE}" dt="2023-05-08T16:10:06.865" v="1319" actId="1076"/>
        <pc:sldMkLst>
          <pc:docMk/>
          <pc:sldMk cId="3793034613" sldId="262"/>
        </pc:sldMkLst>
        <pc:grpChg chg="add mod">
          <ac:chgData name="Binil Kuriachan" userId="687e57b9-0402-4953-9ec2-5b6ca9a33b47" providerId="ADAL" clId="{6B6F568F-C2B4-564C-AB3F-D84FFA3ADCDE}" dt="2023-05-08T16:10:06.865" v="1319" actId="1076"/>
          <ac:grpSpMkLst>
            <pc:docMk/>
            <pc:sldMk cId="3793034613" sldId="262"/>
            <ac:grpSpMk id="5" creationId="{E6D853DE-27CB-975B-B69A-3B85631125AC}"/>
          </ac:grpSpMkLst>
        </pc:grpChg>
        <pc:picChg chg="add mod">
          <ac:chgData name="Binil Kuriachan" userId="687e57b9-0402-4953-9ec2-5b6ca9a33b47" providerId="ADAL" clId="{6B6F568F-C2B4-564C-AB3F-D84FFA3ADCDE}" dt="2023-05-08T16:10:06.865" v="1319" actId="1076"/>
          <ac:picMkLst>
            <pc:docMk/>
            <pc:sldMk cId="3793034613" sldId="262"/>
            <ac:picMk id="4" creationId="{F23ADC92-D9CA-5254-98F8-3F41BF05F19E}"/>
          </ac:picMkLst>
        </pc:picChg>
        <pc:picChg chg="mod">
          <ac:chgData name="Binil Kuriachan" userId="687e57b9-0402-4953-9ec2-5b6ca9a33b47" providerId="ADAL" clId="{6B6F568F-C2B4-564C-AB3F-D84FFA3ADCDE}" dt="2023-05-08T16:10:06.865" v="1319" actId="1076"/>
          <ac:picMkLst>
            <pc:docMk/>
            <pc:sldMk cId="3793034613" sldId="262"/>
            <ac:picMk id="9" creationId="{535CF46F-298D-3EAA-D40E-2516820059FE}"/>
          </ac:picMkLst>
        </pc:picChg>
        <pc:picChg chg="mod">
          <ac:chgData name="Binil Kuriachan" userId="687e57b9-0402-4953-9ec2-5b6ca9a33b47" providerId="ADAL" clId="{6B6F568F-C2B4-564C-AB3F-D84FFA3ADCDE}" dt="2023-05-08T16:10:06.865" v="1319" actId="1076"/>
          <ac:picMkLst>
            <pc:docMk/>
            <pc:sldMk cId="3793034613" sldId="262"/>
            <ac:picMk id="10" creationId="{DD80CAE6-FF58-6116-0EBC-F0C318C1DFCD}"/>
          </ac:picMkLst>
        </pc:picChg>
      </pc:sldChg>
      <pc:sldChg chg="setBg">
        <pc:chgData name="Binil Kuriachan" userId="687e57b9-0402-4953-9ec2-5b6ca9a33b47" providerId="ADAL" clId="{6B6F568F-C2B4-564C-AB3F-D84FFA3ADCDE}" dt="2023-05-07T12:47:51.150" v="561"/>
        <pc:sldMkLst>
          <pc:docMk/>
          <pc:sldMk cId="2126962046" sldId="263"/>
        </pc:sldMkLst>
      </pc:sldChg>
      <pc:sldChg chg="modSp mod setBg">
        <pc:chgData name="Binil Kuriachan" userId="687e57b9-0402-4953-9ec2-5b6ca9a33b47" providerId="ADAL" clId="{6B6F568F-C2B4-564C-AB3F-D84FFA3ADCDE}" dt="2023-05-08T16:11:21.405" v="1357" actId="1037"/>
        <pc:sldMkLst>
          <pc:docMk/>
          <pc:sldMk cId="1662330665" sldId="264"/>
        </pc:sldMkLst>
        <pc:picChg chg="mod">
          <ac:chgData name="Binil Kuriachan" userId="687e57b9-0402-4953-9ec2-5b6ca9a33b47" providerId="ADAL" clId="{6B6F568F-C2B4-564C-AB3F-D84FFA3ADCDE}" dt="2023-05-08T16:11:21.405" v="1357" actId="1037"/>
          <ac:picMkLst>
            <pc:docMk/>
            <pc:sldMk cId="1662330665" sldId="264"/>
            <ac:picMk id="4" creationId="{A65FD668-260B-B6E4-38F2-876D4D62DBE2}"/>
          </ac:picMkLst>
        </pc:picChg>
        <pc:picChg chg="mod">
          <ac:chgData name="Binil Kuriachan" userId="687e57b9-0402-4953-9ec2-5b6ca9a33b47" providerId="ADAL" clId="{6B6F568F-C2B4-564C-AB3F-D84FFA3ADCDE}" dt="2023-05-08T16:11:21.405" v="1357" actId="1037"/>
          <ac:picMkLst>
            <pc:docMk/>
            <pc:sldMk cId="1662330665" sldId="264"/>
            <ac:picMk id="5" creationId="{C59DC4B3-C8CD-25D4-F403-4D42D6FB2E13}"/>
          </ac:picMkLst>
        </pc:picChg>
        <pc:picChg chg="mod">
          <ac:chgData name="Binil Kuriachan" userId="687e57b9-0402-4953-9ec2-5b6ca9a33b47" providerId="ADAL" clId="{6B6F568F-C2B4-564C-AB3F-D84FFA3ADCDE}" dt="2023-05-08T16:11:21.405" v="1357" actId="1037"/>
          <ac:picMkLst>
            <pc:docMk/>
            <pc:sldMk cId="1662330665" sldId="264"/>
            <ac:picMk id="6" creationId="{4ED060CB-371C-54A2-040B-7AD35AB2D495}"/>
          </ac:picMkLst>
        </pc:picChg>
      </pc:sldChg>
      <pc:sldChg chg="modSp mod setBg">
        <pc:chgData name="Binil Kuriachan" userId="687e57b9-0402-4953-9ec2-5b6ca9a33b47" providerId="ADAL" clId="{6B6F568F-C2B4-564C-AB3F-D84FFA3ADCDE}" dt="2023-05-08T16:07:00.848" v="1293" actId="1076"/>
        <pc:sldMkLst>
          <pc:docMk/>
          <pc:sldMk cId="4189159025" sldId="265"/>
        </pc:sldMkLst>
        <pc:picChg chg="mod">
          <ac:chgData name="Binil Kuriachan" userId="687e57b9-0402-4953-9ec2-5b6ca9a33b47" providerId="ADAL" clId="{6B6F568F-C2B4-564C-AB3F-D84FFA3ADCDE}" dt="2023-05-08T16:07:00.848" v="1293" actId="1076"/>
          <ac:picMkLst>
            <pc:docMk/>
            <pc:sldMk cId="4189159025" sldId="265"/>
            <ac:picMk id="6" creationId="{BAE60224-E54D-AD89-8B83-20CD8684FC27}"/>
          </ac:picMkLst>
        </pc:picChg>
      </pc:sldChg>
      <pc:sldChg chg="setBg">
        <pc:chgData name="Binil Kuriachan" userId="687e57b9-0402-4953-9ec2-5b6ca9a33b47" providerId="ADAL" clId="{6B6F568F-C2B4-564C-AB3F-D84FFA3ADCDE}" dt="2023-05-07T12:47:51.150" v="561"/>
        <pc:sldMkLst>
          <pc:docMk/>
          <pc:sldMk cId="3299471264" sldId="267"/>
        </pc:sldMkLst>
      </pc:sldChg>
      <pc:sldChg chg="setBg">
        <pc:chgData name="Binil Kuriachan" userId="687e57b9-0402-4953-9ec2-5b6ca9a33b47" providerId="ADAL" clId="{6B6F568F-C2B4-564C-AB3F-D84FFA3ADCDE}" dt="2023-05-07T12:47:51.150" v="561"/>
        <pc:sldMkLst>
          <pc:docMk/>
          <pc:sldMk cId="3744442757" sldId="268"/>
        </pc:sldMkLst>
      </pc:sldChg>
      <pc:sldChg chg="addSp delSp mod setBg">
        <pc:chgData name="Binil Kuriachan" userId="687e57b9-0402-4953-9ec2-5b6ca9a33b47" providerId="ADAL" clId="{6B6F568F-C2B4-564C-AB3F-D84FFA3ADCDE}" dt="2023-05-08T15:46:01.517" v="885" actId="478"/>
        <pc:sldMkLst>
          <pc:docMk/>
          <pc:sldMk cId="358700667" sldId="269"/>
        </pc:sldMkLst>
        <pc:picChg chg="add del">
          <ac:chgData name="Binil Kuriachan" userId="687e57b9-0402-4953-9ec2-5b6ca9a33b47" providerId="ADAL" clId="{6B6F568F-C2B4-564C-AB3F-D84FFA3ADCDE}" dt="2023-05-08T15:46:01.517" v="885" actId="478"/>
          <ac:picMkLst>
            <pc:docMk/>
            <pc:sldMk cId="358700667" sldId="269"/>
            <ac:picMk id="4" creationId="{B75E2554-1204-1BCE-2CDD-7BB2D8D5996E}"/>
          </ac:picMkLst>
        </pc:picChg>
      </pc:sldChg>
      <pc:sldChg chg="modSp mod setBg">
        <pc:chgData name="Binil Kuriachan" userId="687e57b9-0402-4953-9ec2-5b6ca9a33b47" providerId="ADAL" clId="{6B6F568F-C2B4-564C-AB3F-D84FFA3ADCDE}" dt="2023-05-08T16:59:31.486" v="2376" actId="1076"/>
        <pc:sldMkLst>
          <pc:docMk/>
          <pc:sldMk cId="1597039335" sldId="270"/>
        </pc:sldMkLst>
        <pc:picChg chg="mod">
          <ac:chgData name="Binil Kuriachan" userId="687e57b9-0402-4953-9ec2-5b6ca9a33b47" providerId="ADAL" clId="{6B6F568F-C2B4-564C-AB3F-D84FFA3ADCDE}" dt="2023-05-08T16:12:00.518" v="1361" actId="1076"/>
          <ac:picMkLst>
            <pc:docMk/>
            <pc:sldMk cId="1597039335" sldId="270"/>
            <ac:picMk id="7" creationId="{7013B01F-5B58-9AA1-5B82-3990BB85AC30}"/>
          </ac:picMkLst>
        </pc:picChg>
        <pc:picChg chg="mod">
          <ac:chgData name="Binil Kuriachan" userId="687e57b9-0402-4953-9ec2-5b6ca9a33b47" providerId="ADAL" clId="{6B6F568F-C2B4-564C-AB3F-D84FFA3ADCDE}" dt="2023-05-08T16:59:21.366" v="2372" actId="14100"/>
          <ac:picMkLst>
            <pc:docMk/>
            <pc:sldMk cId="1597039335" sldId="270"/>
            <ac:picMk id="9" creationId="{EB83195C-43AC-F4CD-9819-6A03E129768A}"/>
          </ac:picMkLst>
        </pc:picChg>
        <pc:picChg chg="mod">
          <ac:chgData name="Binil Kuriachan" userId="687e57b9-0402-4953-9ec2-5b6ca9a33b47" providerId="ADAL" clId="{6B6F568F-C2B4-564C-AB3F-D84FFA3ADCDE}" dt="2023-05-08T16:59:31.486" v="2376" actId="1076"/>
          <ac:picMkLst>
            <pc:docMk/>
            <pc:sldMk cId="1597039335" sldId="270"/>
            <ac:picMk id="3074" creationId="{726EDD9D-88D1-C568-B726-3BC7E5C246B2}"/>
          </ac:picMkLst>
        </pc:picChg>
      </pc:sldChg>
      <pc:sldChg chg="modSp mod setBg">
        <pc:chgData name="Binil Kuriachan" userId="687e57b9-0402-4953-9ec2-5b6ca9a33b47" providerId="ADAL" clId="{6B6F568F-C2B4-564C-AB3F-D84FFA3ADCDE}" dt="2023-05-08T16:06:32.190" v="1288" actId="20577"/>
        <pc:sldMkLst>
          <pc:docMk/>
          <pc:sldMk cId="229774481" sldId="271"/>
        </pc:sldMkLst>
        <pc:spChg chg="mod">
          <ac:chgData name="Binil Kuriachan" userId="687e57b9-0402-4953-9ec2-5b6ca9a33b47" providerId="ADAL" clId="{6B6F568F-C2B4-564C-AB3F-D84FFA3ADCDE}" dt="2023-05-08T16:06:32.190" v="1288" actId="20577"/>
          <ac:spMkLst>
            <pc:docMk/>
            <pc:sldMk cId="229774481" sldId="271"/>
            <ac:spMk id="3" creationId="{31379C8C-867E-E22A-4514-61AC2526B4AF}"/>
          </ac:spMkLst>
        </pc:spChg>
      </pc:sldChg>
      <pc:sldChg chg="addSp delSp modSp mod setBg">
        <pc:chgData name="Binil Kuriachan" userId="687e57b9-0402-4953-9ec2-5b6ca9a33b47" providerId="ADAL" clId="{6B6F568F-C2B4-564C-AB3F-D84FFA3ADCDE}" dt="2023-05-08T17:37:05.089" v="3574" actId="1076"/>
        <pc:sldMkLst>
          <pc:docMk/>
          <pc:sldMk cId="2023260604" sldId="272"/>
        </pc:sldMkLst>
        <pc:spChg chg="del mod">
          <ac:chgData name="Binil Kuriachan" userId="687e57b9-0402-4953-9ec2-5b6ca9a33b47" providerId="ADAL" clId="{6B6F568F-C2B4-564C-AB3F-D84FFA3ADCDE}" dt="2023-05-08T17:16:01.743" v="2838" actId="478"/>
          <ac:spMkLst>
            <pc:docMk/>
            <pc:sldMk cId="2023260604" sldId="272"/>
            <ac:spMk id="3" creationId="{B3346460-F2E5-FFEB-9DD3-7F9953F15403}"/>
          </ac:spMkLst>
        </pc:spChg>
        <pc:spChg chg="add mod">
          <ac:chgData name="Binil Kuriachan" userId="687e57b9-0402-4953-9ec2-5b6ca9a33b47" providerId="ADAL" clId="{6B6F568F-C2B4-564C-AB3F-D84FFA3ADCDE}" dt="2023-05-08T17:16:35.942" v="2859" actId="20577"/>
          <ac:spMkLst>
            <pc:docMk/>
            <pc:sldMk cId="2023260604" sldId="272"/>
            <ac:spMk id="4" creationId="{399500CF-E3FF-1B45-26E1-0512050D78C3}"/>
          </ac:spMkLst>
        </pc:spChg>
        <pc:spChg chg="add del mod">
          <ac:chgData name="Binil Kuriachan" userId="687e57b9-0402-4953-9ec2-5b6ca9a33b47" providerId="ADAL" clId="{6B6F568F-C2B4-564C-AB3F-D84FFA3ADCDE}" dt="2023-05-08T17:16:07.453" v="2840" actId="478"/>
          <ac:spMkLst>
            <pc:docMk/>
            <pc:sldMk cId="2023260604" sldId="272"/>
            <ac:spMk id="6" creationId="{AAF38F60-BAAC-1B2B-DE9D-18617372FCA1}"/>
          </ac:spMkLst>
        </pc:spChg>
        <pc:spChg chg="add mod">
          <ac:chgData name="Binil Kuriachan" userId="687e57b9-0402-4953-9ec2-5b6ca9a33b47" providerId="ADAL" clId="{6B6F568F-C2B4-564C-AB3F-D84FFA3ADCDE}" dt="2023-05-08T17:32:21.628" v="3435" actId="20577"/>
          <ac:spMkLst>
            <pc:docMk/>
            <pc:sldMk cId="2023260604" sldId="272"/>
            <ac:spMk id="8" creationId="{665B0772-EBFB-3F80-D290-EC9C8E128783}"/>
          </ac:spMkLst>
        </pc:spChg>
        <pc:spChg chg="add mod">
          <ac:chgData name="Binil Kuriachan" userId="687e57b9-0402-4953-9ec2-5b6ca9a33b47" providerId="ADAL" clId="{6B6F568F-C2B4-564C-AB3F-D84FFA3ADCDE}" dt="2023-05-08T17:29:56.428" v="3385" actId="1076"/>
          <ac:spMkLst>
            <pc:docMk/>
            <pc:sldMk cId="2023260604" sldId="272"/>
            <ac:spMk id="10" creationId="{0DFBE2F0-49F9-326E-1D04-DD154379B16B}"/>
          </ac:spMkLst>
        </pc:spChg>
        <pc:spChg chg="add mod">
          <ac:chgData name="Binil Kuriachan" userId="687e57b9-0402-4953-9ec2-5b6ca9a33b47" providerId="ADAL" clId="{6B6F568F-C2B4-564C-AB3F-D84FFA3ADCDE}" dt="2023-05-08T17:32:13.651" v="3415" actId="20577"/>
          <ac:spMkLst>
            <pc:docMk/>
            <pc:sldMk cId="2023260604" sldId="272"/>
            <ac:spMk id="12" creationId="{DE06E6F6-A4F9-E96C-DC33-144BFA0AB79B}"/>
          </ac:spMkLst>
        </pc:spChg>
        <pc:spChg chg="add del">
          <ac:chgData name="Binil Kuriachan" userId="687e57b9-0402-4953-9ec2-5b6ca9a33b47" providerId="ADAL" clId="{6B6F568F-C2B4-564C-AB3F-D84FFA3ADCDE}" dt="2023-05-08T17:31:26.161" v="3388" actId="478"/>
          <ac:spMkLst>
            <pc:docMk/>
            <pc:sldMk cId="2023260604" sldId="272"/>
            <ac:spMk id="14" creationId="{2A976C99-F3E8-A31E-534E-230E7CCD8A3D}"/>
          </ac:spMkLst>
        </pc:spChg>
        <pc:spChg chg="add mod">
          <ac:chgData name="Binil Kuriachan" userId="687e57b9-0402-4953-9ec2-5b6ca9a33b47" providerId="ADAL" clId="{6B6F568F-C2B4-564C-AB3F-D84FFA3ADCDE}" dt="2023-05-08T17:37:01.986" v="3573" actId="1076"/>
          <ac:spMkLst>
            <pc:docMk/>
            <pc:sldMk cId="2023260604" sldId="272"/>
            <ac:spMk id="16" creationId="{E452A74E-E06B-E6C7-7064-BD88434C1B09}"/>
          </ac:spMkLst>
        </pc:spChg>
        <pc:picChg chg="add mod">
          <ac:chgData name="Binil Kuriachan" userId="687e57b9-0402-4953-9ec2-5b6ca9a33b47" providerId="ADAL" clId="{6B6F568F-C2B4-564C-AB3F-D84FFA3ADCDE}" dt="2023-05-08T17:37:05.089" v="3574" actId="1076"/>
          <ac:picMkLst>
            <pc:docMk/>
            <pc:sldMk cId="2023260604" sldId="272"/>
            <ac:picMk id="7" creationId="{0BE2F480-23F1-1E02-69AB-C2AC4CF7F50C}"/>
          </ac:picMkLst>
        </pc:picChg>
        <pc:picChg chg="add mod">
          <ac:chgData name="Binil Kuriachan" userId="687e57b9-0402-4953-9ec2-5b6ca9a33b47" providerId="ADAL" clId="{6B6F568F-C2B4-564C-AB3F-D84FFA3ADCDE}" dt="2023-05-08T17:28:53.757" v="3383" actId="1076"/>
          <ac:picMkLst>
            <pc:docMk/>
            <pc:sldMk cId="2023260604" sldId="272"/>
            <ac:picMk id="9" creationId="{0DA41B2A-1329-2C99-2B67-DC0E26B048CD}"/>
          </ac:picMkLst>
        </pc:picChg>
        <pc:picChg chg="add del">
          <ac:chgData name="Binil Kuriachan" userId="687e57b9-0402-4953-9ec2-5b6ca9a33b47" providerId="ADAL" clId="{6B6F568F-C2B4-564C-AB3F-D84FFA3ADCDE}" dt="2023-05-08T17:21:31.182" v="2997"/>
          <ac:picMkLst>
            <pc:docMk/>
            <pc:sldMk cId="2023260604" sldId="272"/>
            <ac:picMk id="11" creationId="{8ACDBAAE-32EA-7778-3BDA-B214D3F0F2F1}"/>
          </ac:picMkLst>
        </pc:picChg>
        <pc:picChg chg="add mod">
          <ac:chgData name="Binil Kuriachan" userId="687e57b9-0402-4953-9ec2-5b6ca9a33b47" providerId="ADAL" clId="{6B6F568F-C2B4-564C-AB3F-D84FFA3ADCDE}" dt="2023-05-08T17:36:58.406" v="3572" actId="1076"/>
          <ac:picMkLst>
            <pc:docMk/>
            <pc:sldMk cId="2023260604" sldId="272"/>
            <ac:picMk id="15" creationId="{57A49EEF-4865-2889-5015-95BACF5431A6}"/>
          </ac:picMkLst>
        </pc:picChg>
      </pc:sldChg>
      <pc:sldChg chg="delSp modSp mod setBg">
        <pc:chgData name="Binil Kuriachan" userId="687e57b9-0402-4953-9ec2-5b6ca9a33b47" providerId="ADAL" clId="{6B6F568F-C2B4-564C-AB3F-D84FFA3ADCDE}" dt="2023-05-08T17:24:31.393" v="3097" actId="478"/>
        <pc:sldMkLst>
          <pc:docMk/>
          <pc:sldMk cId="662136865" sldId="273"/>
        </pc:sldMkLst>
        <pc:spChg chg="mod">
          <ac:chgData name="Binil Kuriachan" userId="687e57b9-0402-4953-9ec2-5b6ca9a33b47" providerId="ADAL" clId="{6B6F568F-C2B4-564C-AB3F-D84FFA3ADCDE}" dt="2023-05-08T17:24:27.798" v="3096" actId="20577"/>
          <ac:spMkLst>
            <pc:docMk/>
            <pc:sldMk cId="662136865" sldId="273"/>
            <ac:spMk id="2" creationId="{916DD366-854D-B56D-E16D-CA8A80C7C3B6}"/>
          </ac:spMkLst>
        </pc:spChg>
        <pc:spChg chg="del">
          <ac:chgData name="Binil Kuriachan" userId="687e57b9-0402-4953-9ec2-5b6ca9a33b47" providerId="ADAL" clId="{6B6F568F-C2B4-564C-AB3F-D84FFA3ADCDE}" dt="2023-05-08T17:24:31.393" v="3097" actId="478"/>
          <ac:spMkLst>
            <pc:docMk/>
            <pc:sldMk cId="662136865" sldId="273"/>
            <ac:spMk id="3" creationId="{57F781C8-DDF1-0E4E-1CDB-5674C26C8D87}"/>
          </ac:spMkLst>
        </pc:spChg>
      </pc:sldChg>
      <pc:sldChg chg="del setBg">
        <pc:chgData name="Binil Kuriachan" userId="687e57b9-0402-4953-9ec2-5b6ca9a33b47" providerId="ADAL" clId="{6B6F568F-C2B4-564C-AB3F-D84FFA3ADCDE}" dt="2023-05-08T17:24:15.729" v="3060" actId="2696"/>
        <pc:sldMkLst>
          <pc:docMk/>
          <pc:sldMk cId="674396329" sldId="274"/>
        </pc:sldMkLst>
      </pc:sldChg>
      <pc:sldChg chg="addSp modSp add mod setBg">
        <pc:chgData name="Binil Kuriachan" userId="687e57b9-0402-4953-9ec2-5b6ca9a33b47" providerId="ADAL" clId="{6B6F568F-C2B4-564C-AB3F-D84FFA3ADCDE}" dt="2023-05-08T16:15:20.379" v="1716" actId="1076"/>
        <pc:sldMkLst>
          <pc:docMk/>
          <pc:sldMk cId="2243925589" sldId="277"/>
        </pc:sldMkLst>
        <pc:spChg chg="add mod">
          <ac:chgData name="Binil Kuriachan" userId="687e57b9-0402-4953-9ec2-5b6ca9a33b47" providerId="ADAL" clId="{6B6F568F-C2B4-564C-AB3F-D84FFA3ADCDE}" dt="2023-05-08T16:15:18.735" v="1715" actId="1076"/>
          <ac:spMkLst>
            <pc:docMk/>
            <pc:sldMk cId="2243925589" sldId="277"/>
            <ac:spMk id="3" creationId="{CD7F9F8C-D991-CDDF-1EC5-30D2F33A0151}"/>
          </ac:spMkLst>
        </pc:spChg>
        <pc:spChg chg="mod">
          <ac:chgData name="Binil Kuriachan" userId="687e57b9-0402-4953-9ec2-5b6ca9a33b47" providerId="ADAL" clId="{6B6F568F-C2B4-564C-AB3F-D84FFA3ADCDE}" dt="2023-05-08T16:15:10.742" v="1711" actId="20577"/>
          <ac:spMkLst>
            <pc:docMk/>
            <pc:sldMk cId="2243925589" sldId="277"/>
            <ac:spMk id="4" creationId="{9042AB74-810B-D35B-6015-BD2884B462BA}"/>
          </ac:spMkLst>
        </pc:spChg>
        <pc:spChg chg="mod">
          <ac:chgData name="Binil Kuriachan" userId="687e57b9-0402-4953-9ec2-5b6ca9a33b47" providerId="ADAL" clId="{6B6F568F-C2B4-564C-AB3F-D84FFA3ADCDE}" dt="2023-05-08T16:08:37.037" v="1301" actId="1076"/>
          <ac:spMkLst>
            <pc:docMk/>
            <pc:sldMk cId="2243925589" sldId="277"/>
            <ac:spMk id="6" creationId="{96D9E63E-6E68-C00F-5202-F860C04A0C6C}"/>
          </ac:spMkLst>
        </pc:spChg>
        <pc:picChg chg="mod">
          <ac:chgData name="Binil Kuriachan" userId="687e57b9-0402-4953-9ec2-5b6ca9a33b47" providerId="ADAL" clId="{6B6F568F-C2B4-564C-AB3F-D84FFA3ADCDE}" dt="2023-05-08T16:08:33.225" v="1300" actId="1076"/>
          <ac:picMkLst>
            <pc:docMk/>
            <pc:sldMk cId="2243925589" sldId="277"/>
            <ac:picMk id="5" creationId="{4FE41D74-3E1E-8CB8-E03C-D31207C6257E}"/>
          </ac:picMkLst>
        </pc:picChg>
        <pc:picChg chg="mod">
          <ac:chgData name="Binil Kuriachan" userId="687e57b9-0402-4953-9ec2-5b6ca9a33b47" providerId="ADAL" clId="{6B6F568F-C2B4-564C-AB3F-D84FFA3ADCDE}" dt="2023-05-08T16:08:29.404" v="1299" actId="1076"/>
          <ac:picMkLst>
            <pc:docMk/>
            <pc:sldMk cId="2243925589" sldId="277"/>
            <ac:picMk id="7" creationId="{70D4D0A3-D0F8-627B-5A1D-BF37FFA5CCC4}"/>
          </ac:picMkLst>
        </pc:picChg>
        <pc:picChg chg="mod">
          <ac:chgData name="Binil Kuriachan" userId="687e57b9-0402-4953-9ec2-5b6ca9a33b47" providerId="ADAL" clId="{6B6F568F-C2B4-564C-AB3F-D84FFA3ADCDE}" dt="2023-05-08T16:15:20.379" v="1716" actId="1076"/>
          <ac:picMkLst>
            <pc:docMk/>
            <pc:sldMk cId="2243925589" sldId="277"/>
            <ac:picMk id="8" creationId="{981B32B3-B3D9-C23B-A644-634B100E907D}"/>
          </ac:picMkLst>
        </pc:picChg>
        <pc:picChg chg="add mod">
          <ac:chgData name="Binil Kuriachan" userId="687e57b9-0402-4953-9ec2-5b6ca9a33b47" providerId="ADAL" clId="{6B6F568F-C2B4-564C-AB3F-D84FFA3ADCDE}" dt="2023-05-08T16:08:04.837" v="1298" actId="1076"/>
          <ac:picMkLst>
            <pc:docMk/>
            <pc:sldMk cId="2243925589" sldId="277"/>
            <ac:picMk id="4098" creationId="{A0D44DA7-6D07-790E-AC59-F9BCF2E584E7}"/>
          </ac:picMkLst>
        </pc:picChg>
      </pc:sldChg>
      <pc:sldChg chg="addSp modSp add mod setBg">
        <pc:chgData name="Binil Kuriachan" userId="687e57b9-0402-4953-9ec2-5b6ca9a33b47" providerId="ADAL" clId="{6B6F568F-C2B4-564C-AB3F-D84FFA3ADCDE}" dt="2023-05-07T12:47:51.150" v="561"/>
        <pc:sldMkLst>
          <pc:docMk/>
          <pc:sldMk cId="3480349153" sldId="285"/>
        </pc:sldMkLst>
        <pc:spChg chg="add mod">
          <ac:chgData name="Binil Kuriachan" userId="687e57b9-0402-4953-9ec2-5b6ca9a33b47" providerId="ADAL" clId="{6B6F568F-C2B4-564C-AB3F-D84FFA3ADCDE}" dt="2023-05-07T07:39:30.958" v="197" actId="1076"/>
          <ac:spMkLst>
            <pc:docMk/>
            <pc:sldMk cId="3480349153" sldId="285"/>
            <ac:spMk id="3" creationId="{F12B60EA-C9BA-979E-458D-FCE763197BEA}"/>
          </ac:spMkLst>
        </pc:spChg>
        <pc:spChg chg="mod">
          <ac:chgData name="Binil Kuriachan" userId="687e57b9-0402-4953-9ec2-5b6ca9a33b47" providerId="ADAL" clId="{6B6F568F-C2B4-564C-AB3F-D84FFA3ADCDE}" dt="2023-05-07T07:39:36.360" v="200" actId="20577"/>
          <ac:spMkLst>
            <pc:docMk/>
            <pc:sldMk cId="3480349153" sldId="285"/>
            <ac:spMk id="4" creationId="{2908B8FC-1048-901D-61AA-E94B685418E1}"/>
          </ac:spMkLst>
        </pc:spChg>
        <pc:picChg chg="add mod">
          <ac:chgData name="Binil Kuriachan" userId="687e57b9-0402-4953-9ec2-5b6ca9a33b47" providerId="ADAL" clId="{6B6F568F-C2B4-564C-AB3F-D84FFA3ADCDE}" dt="2023-05-07T07:39:49.530" v="201" actId="1076"/>
          <ac:picMkLst>
            <pc:docMk/>
            <pc:sldMk cId="3480349153" sldId="285"/>
            <ac:picMk id="5" creationId="{A474D66D-5399-2DE2-13AF-4AF507377774}"/>
          </ac:picMkLst>
        </pc:picChg>
        <pc:picChg chg="mod">
          <ac:chgData name="Binil Kuriachan" userId="687e57b9-0402-4953-9ec2-5b6ca9a33b47" providerId="ADAL" clId="{6B6F568F-C2B4-564C-AB3F-D84FFA3ADCDE}" dt="2023-05-07T07:38:41.354" v="142" actId="1076"/>
          <ac:picMkLst>
            <pc:docMk/>
            <pc:sldMk cId="3480349153" sldId="285"/>
            <ac:picMk id="3074" creationId="{B926EE5F-42F2-A574-2280-C5AE36F0D943}"/>
          </ac:picMkLst>
        </pc:picChg>
      </pc:sldChg>
      <pc:sldChg chg="addSp delSp modSp new mod setBg">
        <pc:chgData name="Binil Kuriachan" userId="687e57b9-0402-4953-9ec2-5b6ca9a33b47" providerId="ADAL" clId="{6B6F568F-C2B4-564C-AB3F-D84FFA3ADCDE}" dt="2023-05-07T12:47:51.150" v="561"/>
        <pc:sldMkLst>
          <pc:docMk/>
          <pc:sldMk cId="1515872366" sldId="286"/>
        </pc:sldMkLst>
        <pc:spChg chg="mod">
          <ac:chgData name="Binil Kuriachan" userId="687e57b9-0402-4953-9ec2-5b6ca9a33b47" providerId="ADAL" clId="{6B6F568F-C2B4-564C-AB3F-D84FFA3ADCDE}" dt="2023-05-07T07:37:26.966" v="115" actId="20577"/>
          <ac:spMkLst>
            <pc:docMk/>
            <pc:sldMk cId="1515872366" sldId="286"/>
            <ac:spMk id="2" creationId="{95899481-4518-91DD-7FE0-E9B9B1AC8412}"/>
          </ac:spMkLst>
        </pc:spChg>
        <pc:spChg chg="del">
          <ac:chgData name="Binil Kuriachan" userId="687e57b9-0402-4953-9ec2-5b6ca9a33b47" providerId="ADAL" clId="{6B6F568F-C2B4-564C-AB3F-D84FFA3ADCDE}" dt="2023-05-07T07:38:49.283" v="143" actId="478"/>
          <ac:spMkLst>
            <pc:docMk/>
            <pc:sldMk cId="1515872366" sldId="286"/>
            <ac:spMk id="3" creationId="{7BDA510C-F958-A5F1-A91B-5F3AC24A7243}"/>
          </ac:spMkLst>
        </pc:spChg>
        <pc:spChg chg="add del mod">
          <ac:chgData name="Binil Kuriachan" userId="687e57b9-0402-4953-9ec2-5b6ca9a33b47" providerId="ADAL" clId="{6B6F568F-C2B4-564C-AB3F-D84FFA3ADCDE}" dt="2023-05-07T07:39:10.444" v="146"/>
          <ac:spMkLst>
            <pc:docMk/>
            <pc:sldMk cId="1515872366" sldId="286"/>
            <ac:spMk id="4" creationId="{8E47D694-F344-51DB-53E5-83E48F1A3F5E}"/>
          </ac:spMkLst>
        </pc:spChg>
        <pc:spChg chg="add mod">
          <ac:chgData name="Binil Kuriachan" userId="687e57b9-0402-4953-9ec2-5b6ca9a33b47" providerId="ADAL" clId="{6B6F568F-C2B4-564C-AB3F-D84FFA3ADCDE}" dt="2023-05-07T07:41:47.636" v="292" actId="948"/>
          <ac:spMkLst>
            <pc:docMk/>
            <pc:sldMk cId="1515872366" sldId="286"/>
            <ac:spMk id="5" creationId="{BBEE607D-515D-6CF9-AA59-656F8884B5AC}"/>
          </ac:spMkLst>
        </pc:spChg>
        <pc:spChg chg="add mod">
          <ac:chgData name="Binil Kuriachan" userId="687e57b9-0402-4953-9ec2-5b6ca9a33b47" providerId="ADAL" clId="{6B6F568F-C2B4-564C-AB3F-D84FFA3ADCDE}" dt="2023-05-07T11:15:40.043" v="547" actId="1076"/>
          <ac:spMkLst>
            <pc:docMk/>
            <pc:sldMk cId="1515872366" sldId="286"/>
            <ac:spMk id="7" creationId="{CBD26AD7-0CFB-86FF-A5C4-41AD4E7EA856}"/>
          </ac:spMkLst>
        </pc:spChg>
        <pc:spChg chg="add mod">
          <ac:chgData name="Binil Kuriachan" userId="687e57b9-0402-4953-9ec2-5b6ca9a33b47" providerId="ADAL" clId="{6B6F568F-C2B4-564C-AB3F-D84FFA3ADCDE}" dt="2023-05-07T11:15:46.887" v="549" actId="14100"/>
          <ac:spMkLst>
            <pc:docMk/>
            <pc:sldMk cId="1515872366" sldId="286"/>
            <ac:spMk id="8" creationId="{CB705CA6-010B-B2D2-6ABD-C769E433A778}"/>
          </ac:spMkLst>
        </pc:spChg>
        <pc:picChg chg="add mod">
          <ac:chgData name="Binil Kuriachan" userId="687e57b9-0402-4953-9ec2-5b6ca9a33b47" providerId="ADAL" clId="{6B6F568F-C2B4-564C-AB3F-D84FFA3ADCDE}" dt="2023-05-07T07:45:17.790" v="317" actId="1076"/>
          <ac:picMkLst>
            <pc:docMk/>
            <pc:sldMk cId="1515872366" sldId="286"/>
            <ac:picMk id="6" creationId="{463EE6AB-AA39-5DAA-2D7F-FF16F1447745}"/>
          </ac:picMkLst>
        </pc:picChg>
        <pc:picChg chg="add del mod">
          <ac:chgData name="Binil Kuriachan" userId="687e57b9-0402-4953-9ec2-5b6ca9a33b47" providerId="ADAL" clId="{6B6F568F-C2B4-564C-AB3F-D84FFA3ADCDE}" dt="2023-05-07T11:12:33.240" v="537" actId="21"/>
          <ac:picMkLst>
            <pc:docMk/>
            <pc:sldMk cId="1515872366" sldId="286"/>
            <ac:picMk id="2050" creationId="{046DFCD2-8C60-5CC7-F84D-BDAE087675C2}"/>
          </ac:picMkLst>
        </pc:picChg>
      </pc:sldChg>
      <pc:sldChg chg="addSp delSp modSp new mod">
        <pc:chgData name="Binil Kuriachan" userId="687e57b9-0402-4953-9ec2-5b6ca9a33b47" providerId="ADAL" clId="{6B6F568F-C2B4-564C-AB3F-D84FFA3ADCDE}" dt="2023-05-08T16:41:59.583" v="2135" actId="1076"/>
        <pc:sldMkLst>
          <pc:docMk/>
          <pc:sldMk cId="1158024468" sldId="287"/>
        </pc:sldMkLst>
        <pc:spChg chg="mod">
          <ac:chgData name="Binil Kuriachan" userId="687e57b9-0402-4953-9ec2-5b6ca9a33b47" providerId="ADAL" clId="{6B6F568F-C2B4-564C-AB3F-D84FFA3ADCDE}" dt="2023-05-08T16:03:36.487" v="1116" actId="20577"/>
          <ac:spMkLst>
            <pc:docMk/>
            <pc:sldMk cId="1158024468" sldId="287"/>
            <ac:spMk id="2" creationId="{EF8E2652-E318-14A0-516F-19AC972F5242}"/>
          </ac:spMkLst>
        </pc:spChg>
        <pc:spChg chg="del">
          <ac:chgData name="Binil Kuriachan" userId="687e57b9-0402-4953-9ec2-5b6ca9a33b47" providerId="ADAL" clId="{6B6F568F-C2B4-564C-AB3F-D84FFA3ADCDE}" dt="2023-05-08T16:03:39.577" v="1117" actId="478"/>
          <ac:spMkLst>
            <pc:docMk/>
            <pc:sldMk cId="1158024468" sldId="287"/>
            <ac:spMk id="3" creationId="{9BC4EC54-E00E-EC58-B319-2E3E2D73480D}"/>
          </ac:spMkLst>
        </pc:spChg>
        <pc:spChg chg="add mod">
          <ac:chgData name="Binil Kuriachan" userId="687e57b9-0402-4953-9ec2-5b6ca9a33b47" providerId="ADAL" clId="{6B6F568F-C2B4-564C-AB3F-D84FFA3ADCDE}" dt="2023-05-08T16:41:56.580" v="2134" actId="1076"/>
          <ac:spMkLst>
            <pc:docMk/>
            <pc:sldMk cId="1158024468" sldId="287"/>
            <ac:spMk id="4" creationId="{EB018A09-84A1-17E2-9D67-8D555FEA1AA7}"/>
          </ac:spMkLst>
        </pc:spChg>
        <pc:spChg chg="add mod">
          <ac:chgData name="Binil Kuriachan" userId="687e57b9-0402-4953-9ec2-5b6ca9a33b47" providerId="ADAL" clId="{6B6F568F-C2B4-564C-AB3F-D84FFA3ADCDE}" dt="2023-05-08T16:39:16.193" v="2119" actId="1076"/>
          <ac:spMkLst>
            <pc:docMk/>
            <pc:sldMk cId="1158024468" sldId="287"/>
            <ac:spMk id="6" creationId="{F8D6C56A-85BE-4A47-2DE0-78050656CD80}"/>
          </ac:spMkLst>
        </pc:spChg>
        <pc:spChg chg="add del mod">
          <ac:chgData name="Binil Kuriachan" userId="687e57b9-0402-4953-9ec2-5b6ca9a33b47" providerId="ADAL" clId="{6B6F568F-C2B4-564C-AB3F-D84FFA3ADCDE}" dt="2023-05-08T16:20:05.883" v="2002"/>
          <ac:spMkLst>
            <pc:docMk/>
            <pc:sldMk cId="1158024468" sldId="287"/>
            <ac:spMk id="7" creationId="{A88DA767-495B-D96C-CC4A-458A68126936}"/>
          </ac:spMkLst>
        </pc:spChg>
        <pc:spChg chg="add mod">
          <ac:chgData name="Binil Kuriachan" userId="687e57b9-0402-4953-9ec2-5b6ca9a33b47" providerId="ADAL" clId="{6B6F568F-C2B4-564C-AB3F-D84FFA3ADCDE}" dt="2023-05-08T16:39:12.826" v="2117" actId="1076"/>
          <ac:spMkLst>
            <pc:docMk/>
            <pc:sldMk cId="1158024468" sldId="287"/>
            <ac:spMk id="9" creationId="{29AEAF45-58BC-62C2-6A4D-3D1C9F1FD681}"/>
          </ac:spMkLst>
        </pc:spChg>
        <pc:picChg chg="add mod">
          <ac:chgData name="Binil Kuriachan" userId="687e57b9-0402-4953-9ec2-5b6ca9a33b47" providerId="ADAL" clId="{6B6F568F-C2B4-564C-AB3F-D84FFA3ADCDE}" dt="2023-05-08T16:41:59.583" v="2135" actId="1076"/>
          <ac:picMkLst>
            <pc:docMk/>
            <pc:sldMk cId="1158024468" sldId="287"/>
            <ac:picMk id="5" creationId="{F2765EB7-17C5-6482-AE52-4E06DF06E3F3}"/>
          </ac:picMkLst>
        </pc:picChg>
        <pc:picChg chg="add mod">
          <ac:chgData name="Binil Kuriachan" userId="687e57b9-0402-4953-9ec2-5b6ca9a33b47" providerId="ADAL" clId="{6B6F568F-C2B4-564C-AB3F-D84FFA3ADCDE}" dt="2023-05-08T16:41:52.894" v="2133" actId="1076"/>
          <ac:picMkLst>
            <pc:docMk/>
            <pc:sldMk cId="1158024468" sldId="287"/>
            <ac:picMk id="10" creationId="{11A4C359-7F90-1CF8-C242-5F23E382BDC0}"/>
          </ac:picMkLst>
        </pc:picChg>
        <pc:picChg chg="add del mod">
          <ac:chgData name="Binil Kuriachan" userId="687e57b9-0402-4953-9ec2-5b6ca9a33b47" providerId="ADAL" clId="{6B6F568F-C2B4-564C-AB3F-D84FFA3ADCDE}" dt="2023-05-08T16:34:53.108" v="2069" actId="21"/>
          <ac:picMkLst>
            <pc:docMk/>
            <pc:sldMk cId="1158024468" sldId="287"/>
            <ac:picMk id="11" creationId="{962F168F-C89B-D015-3264-07EE217EF805}"/>
          </ac:picMkLst>
        </pc:picChg>
      </pc:sldChg>
      <pc:sldChg chg="modSp new del mod">
        <pc:chgData name="Binil Kuriachan" userId="687e57b9-0402-4953-9ec2-5b6ca9a33b47" providerId="ADAL" clId="{6B6F568F-C2B4-564C-AB3F-D84FFA3ADCDE}" dt="2023-05-08T15:47:03.262" v="902" actId="2696"/>
        <pc:sldMkLst>
          <pc:docMk/>
          <pc:sldMk cId="1545782727" sldId="287"/>
        </pc:sldMkLst>
        <pc:spChg chg="mod">
          <ac:chgData name="Binil Kuriachan" userId="687e57b9-0402-4953-9ec2-5b6ca9a33b47" providerId="ADAL" clId="{6B6F568F-C2B4-564C-AB3F-D84FFA3ADCDE}" dt="2023-05-08T15:46:10.272" v="900" actId="20577"/>
          <ac:spMkLst>
            <pc:docMk/>
            <pc:sldMk cId="1545782727" sldId="287"/>
            <ac:spMk id="2" creationId="{0F159B2A-1E63-687C-4844-1DBD919088A9}"/>
          </ac:spMkLst>
        </pc:spChg>
      </pc:sldChg>
      <pc:sldChg chg="addSp delSp modSp new mod">
        <pc:chgData name="Binil Kuriachan" userId="687e57b9-0402-4953-9ec2-5b6ca9a33b47" providerId="ADAL" clId="{6B6F568F-C2B4-564C-AB3F-D84FFA3ADCDE}" dt="2023-05-08T17:11:57.366" v="2597" actId="1076"/>
        <pc:sldMkLst>
          <pc:docMk/>
          <pc:sldMk cId="454629580" sldId="288"/>
        </pc:sldMkLst>
        <pc:spChg chg="mod">
          <ac:chgData name="Binil Kuriachan" userId="687e57b9-0402-4953-9ec2-5b6ca9a33b47" providerId="ADAL" clId="{6B6F568F-C2B4-564C-AB3F-D84FFA3ADCDE}" dt="2023-05-08T16:38:14.613" v="2107" actId="20577"/>
          <ac:spMkLst>
            <pc:docMk/>
            <pc:sldMk cId="454629580" sldId="288"/>
            <ac:spMk id="2" creationId="{6F195E08-634E-378F-9F68-D3C637D0DBAB}"/>
          </ac:spMkLst>
        </pc:spChg>
        <pc:spChg chg="del">
          <ac:chgData name="Binil Kuriachan" userId="687e57b9-0402-4953-9ec2-5b6ca9a33b47" providerId="ADAL" clId="{6B6F568F-C2B4-564C-AB3F-D84FFA3ADCDE}" dt="2023-05-08T16:34:59" v="2070" actId="478"/>
          <ac:spMkLst>
            <pc:docMk/>
            <pc:sldMk cId="454629580" sldId="288"/>
            <ac:spMk id="3" creationId="{DDEF80E6-7D8F-9BD1-0926-09E41F0C2197}"/>
          </ac:spMkLst>
        </pc:spChg>
        <pc:spChg chg="add mod">
          <ac:chgData name="Binil Kuriachan" userId="687e57b9-0402-4953-9ec2-5b6ca9a33b47" providerId="ADAL" clId="{6B6F568F-C2B4-564C-AB3F-D84FFA3ADCDE}" dt="2023-05-08T17:11:14.952" v="2574" actId="1076"/>
          <ac:spMkLst>
            <pc:docMk/>
            <pc:sldMk cId="454629580" sldId="288"/>
            <ac:spMk id="8" creationId="{9FF43F8D-8D43-123D-27A3-0556499A7136}"/>
          </ac:spMkLst>
        </pc:spChg>
        <pc:picChg chg="add mod">
          <ac:chgData name="Binil Kuriachan" userId="687e57b9-0402-4953-9ec2-5b6ca9a33b47" providerId="ADAL" clId="{6B6F568F-C2B4-564C-AB3F-D84FFA3ADCDE}" dt="2023-05-08T17:11:21.253" v="2596" actId="1038"/>
          <ac:picMkLst>
            <pc:docMk/>
            <pc:sldMk cId="454629580" sldId="288"/>
            <ac:picMk id="4" creationId="{02CA107E-37E1-7E54-C939-E31AAD4D8D8F}"/>
          </ac:picMkLst>
        </pc:picChg>
        <pc:picChg chg="add mod">
          <ac:chgData name="Binil Kuriachan" userId="687e57b9-0402-4953-9ec2-5b6ca9a33b47" providerId="ADAL" clId="{6B6F568F-C2B4-564C-AB3F-D84FFA3ADCDE}" dt="2023-05-08T17:11:21.253" v="2596" actId="1038"/>
          <ac:picMkLst>
            <pc:docMk/>
            <pc:sldMk cId="454629580" sldId="288"/>
            <ac:picMk id="5" creationId="{89925940-D721-18CA-974D-283BA85484C9}"/>
          </ac:picMkLst>
        </pc:picChg>
        <pc:picChg chg="add mod">
          <ac:chgData name="Binil Kuriachan" userId="687e57b9-0402-4953-9ec2-5b6ca9a33b47" providerId="ADAL" clId="{6B6F568F-C2B4-564C-AB3F-D84FFA3ADCDE}" dt="2023-05-08T17:11:21.253" v="2596" actId="1038"/>
          <ac:picMkLst>
            <pc:docMk/>
            <pc:sldMk cId="454629580" sldId="288"/>
            <ac:picMk id="6" creationId="{7ABE324C-A00D-F0F4-AF01-0E353C163DCF}"/>
          </ac:picMkLst>
        </pc:picChg>
        <pc:picChg chg="add mod">
          <ac:chgData name="Binil Kuriachan" userId="687e57b9-0402-4953-9ec2-5b6ca9a33b47" providerId="ADAL" clId="{6B6F568F-C2B4-564C-AB3F-D84FFA3ADCDE}" dt="2023-05-08T17:11:57.366" v="2597" actId="1076"/>
          <ac:picMkLst>
            <pc:docMk/>
            <pc:sldMk cId="454629580" sldId="288"/>
            <ac:picMk id="7" creationId="{C4491815-933C-D4B2-3BC2-235DCEDAF244}"/>
          </ac:picMkLst>
        </pc:picChg>
      </pc:sldChg>
      <pc:sldChg chg="addSp delSp modSp new mod">
        <pc:chgData name="Binil Kuriachan" userId="687e57b9-0402-4953-9ec2-5b6ca9a33b47" providerId="ADAL" clId="{6B6F568F-C2B4-564C-AB3F-D84FFA3ADCDE}" dt="2023-05-08T17:10:18.594" v="2547" actId="1076"/>
        <pc:sldMkLst>
          <pc:docMk/>
          <pc:sldMk cId="236705502" sldId="289"/>
        </pc:sldMkLst>
        <pc:spChg chg="mod">
          <ac:chgData name="Binil Kuriachan" userId="687e57b9-0402-4953-9ec2-5b6ca9a33b47" providerId="ADAL" clId="{6B6F568F-C2B4-564C-AB3F-D84FFA3ADCDE}" dt="2023-05-08T16:52:19.052" v="2212" actId="20577"/>
          <ac:spMkLst>
            <pc:docMk/>
            <pc:sldMk cId="236705502" sldId="289"/>
            <ac:spMk id="2" creationId="{D8395F89-D507-2965-D0CA-4D12E8288ABF}"/>
          </ac:spMkLst>
        </pc:spChg>
        <pc:spChg chg="del">
          <ac:chgData name="Binil Kuriachan" userId="687e57b9-0402-4953-9ec2-5b6ca9a33b47" providerId="ADAL" clId="{6B6F568F-C2B4-564C-AB3F-D84FFA3ADCDE}" dt="2023-05-08T16:52:36.763" v="2213" actId="478"/>
          <ac:spMkLst>
            <pc:docMk/>
            <pc:sldMk cId="236705502" sldId="289"/>
            <ac:spMk id="3" creationId="{84D90FDC-25EC-0DD6-453F-2FE4FC291606}"/>
          </ac:spMkLst>
        </pc:spChg>
        <pc:spChg chg="add mod">
          <ac:chgData name="Binil Kuriachan" userId="687e57b9-0402-4953-9ec2-5b6ca9a33b47" providerId="ADAL" clId="{6B6F568F-C2B4-564C-AB3F-D84FFA3ADCDE}" dt="2023-05-08T17:01:10.235" v="2386" actId="1076"/>
          <ac:spMkLst>
            <pc:docMk/>
            <pc:sldMk cId="236705502" sldId="289"/>
            <ac:spMk id="4" creationId="{AEEF2233-6C76-8BD8-03FA-0B86C3F2EC28}"/>
          </ac:spMkLst>
        </pc:spChg>
        <pc:spChg chg="add mod">
          <ac:chgData name="Binil Kuriachan" userId="687e57b9-0402-4953-9ec2-5b6ca9a33b47" providerId="ADAL" clId="{6B6F568F-C2B4-564C-AB3F-D84FFA3ADCDE}" dt="2023-05-08T17:07:44.135" v="2478" actId="1076"/>
          <ac:spMkLst>
            <pc:docMk/>
            <pc:sldMk cId="236705502" sldId="289"/>
            <ac:spMk id="12" creationId="{D4470F07-8E19-2F13-CD9A-1E57ED2C3584}"/>
          </ac:spMkLst>
        </pc:spChg>
        <pc:spChg chg="add mod">
          <ac:chgData name="Binil Kuriachan" userId="687e57b9-0402-4953-9ec2-5b6ca9a33b47" providerId="ADAL" clId="{6B6F568F-C2B4-564C-AB3F-D84FFA3ADCDE}" dt="2023-05-08T17:09:59.371" v="2545" actId="20577"/>
          <ac:spMkLst>
            <pc:docMk/>
            <pc:sldMk cId="236705502" sldId="289"/>
            <ac:spMk id="13" creationId="{6FCC3E10-FA3C-C8E3-AC37-468670316EB4}"/>
          </ac:spMkLst>
        </pc:spChg>
        <pc:picChg chg="add mod">
          <ac:chgData name="Binil Kuriachan" userId="687e57b9-0402-4953-9ec2-5b6ca9a33b47" providerId="ADAL" clId="{6B6F568F-C2B4-564C-AB3F-D84FFA3ADCDE}" dt="2023-05-08T17:01:13.230" v="2387" actId="1076"/>
          <ac:picMkLst>
            <pc:docMk/>
            <pc:sldMk cId="236705502" sldId="289"/>
            <ac:picMk id="5" creationId="{E6D8CB91-F834-36D5-FA36-F5893A6AB613}"/>
          </ac:picMkLst>
        </pc:picChg>
        <pc:picChg chg="add mod">
          <ac:chgData name="Binil Kuriachan" userId="687e57b9-0402-4953-9ec2-5b6ca9a33b47" providerId="ADAL" clId="{6B6F568F-C2B4-564C-AB3F-D84FFA3ADCDE}" dt="2023-05-08T17:05:10.779" v="2411" actId="1076"/>
          <ac:picMkLst>
            <pc:docMk/>
            <pc:sldMk cId="236705502" sldId="289"/>
            <ac:picMk id="6" creationId="{4F647C3C-2A4B-1F40-CC99-36B7E82004D4}"/>
          </ac:picMkLst>
        </pc:picChg>
        <pc:picChg chg="add del mod">
          <ac:chgData name="Binil Kuriachan" userId="687e57b9-0402-4953-9ec2-5b6ca9a33b47" providerId="ADAL" clId="{6B6F568F-C2B4-564C-AB3F-D84FFA3ADCDE}" dt="2023-05-08T17:04:13.159" v="2399" actId="478"/>
          <ac:picMkLst>
            <pc:docMk/>
            <pc:sldMk cId="236705502" sldId="289"/>
            <ac:picMk id="7" creationId="{3731E80B-161C-7D73-C5C3-C8D692B5ADC6}"/>
          </ac:picMkLst>
        </pc:picChg>
        <pc:picChg chg="add mod">
          <ac:chgData name="Binil Kuriachan" userId="687e57b9-0402-4953-9ec2-5b6ca9a33b47" providerId="ADAL" clId="{6B6F568F-C2B4-564C-AB3F-D84FFA3ADCDE}" dt="2023-05-08T17:03:55.145" v="2398" actId="1076"/>
          <ac:picMkLst>
            <pc:docMk/>
            <pc:sldMk cId="236705502" sldId="289"/>
            <ac:picMk id="8" creationId="{9DDDDEB7-B00D-AB7C-65DA-3E2507D529F6}"/>
          </ac:picMkLst>
        </pc:picChg>
        <pc:picChg chg="add mod">
          <ac:chgData name="Binil Kuriachan" userId="687e57b9-0402-4953-9ec2-5b6ca9a33b47" providerId="ADAL" clId="{6B6F568F-C2B4-564C-AB3F-D84FFA3ADCDE}" dt="2023-05-08T17:04:46.600" v="2406" actId="1076"/>
          <ac:picMkLst>
            <pc:docMk/>
            <pc:sldMk cId="236705502" sldId="289"/>
            <ac:picMk id="9" creationId="{15546D7C-F55A-23AB-DEC4-B5321086E1A4}"/>
          </ac:picMkLst>
        </pc:picChg>
        <pc:picChg chg="add mod">
          <ac:chgData name="Binil Kuriachan" userId="687e57b9-0402-4953-9ec2-5b6ca9a33b47" providerId="ADAL" clId="{6B6F568F-C2B4-564C-AB3F-D84FFA3ADCDE}" dt="2023-05-08T17:05:41.780" v="2415" actId="14100"/>
          <ac:picMkLst>
            <pc:docMk/>
            <pc:sldMk cId="236705502" sldId="289"/>
            <ac:picMk id="10" creationId="{52CA2DAA-0371-3103-2599-E6AA06752AAF}"/>
          </ac:picMkLst>
        </pc:picChg>
        <pc:picChg chg="add mod">
          <ac:chgData name="Binil Kuriachan" userId="687e57b9-0402-4953-9ec2-5b6ca9a33b47" providerId="ADAL" clId="{6B6F568F-C2B4-564C-AB3F-D84FFA3ADCDE}" dt="2023-05-08T17:06:12.747" v="2420" actId="14100"/>
          <ac:picMkLst>
            <pc:docMk/>
            <pc:sldMk cId="236705502" sldId="289"/>
            <ac:picMk id="11" creationId="{CD4FB1F7-D110-772A-B23F-01154AA48DD7}"/>
          </ac:picMkLst>
        </pc:picChg>
        <pc:picChg chg="add mod">
          <ac:chgData name="Binil Kuriachan" userId="687e57b9-0402-4953-9ec2-5b6ca9a33b47" providerId="ADAL" clId="{6B6F568F-C2B4-564C-AB3F-D84FFA3ADCDE}" dt="2023-05-08T17:09:00.509" v="2532" actId="1076"/>
          <ac:picMkLst>
            <pc:docMk/>
            <pc:sldMk cId="236705502" sldId="289"/>
            <ac:picMk id="14" creationId="{460FB152-A9FC-CB53-53AD-CECBC69D955E}"/>
          </ac:picMkLst>
        </pc:picChg>
        <pc:picChg chg="add mod">
          <ac:chgData name="Binil Kuriachan" userId="687e57b9-0402-4953-9ec2-5b6ca9a33b47" providerId="ADAL" clId="{6B6F568F-C2B4-564C-AB3F-D84FFA3ADCDE}" dt="2023-05-08T17:10:18.594" v="2547" actId="1076"/>
          <ac:picMkLst>
            <pc:docMk/>
            <pc:sldMk cId="236705502" sldId="289"/>
            <ac:picMk id="15" creationId="{E3C9F2D2-5A83-6AE4-F548-23084ACE05C7}"/>
          </ac:picMkLst>
        </pc:picChg>
      </pc:sldChg>
      <pc:sldMasterChg chg="addSp delSp modSp mod setBg modSldLayout">
        <pc:chgData name="Binil Kuriachan" userId="687e57b9-0402-4953-9ec2-5b6ca9a33b47" providerId="ADAL" clId="{6B6F568F-C2B4-564C-AB3F-D84FFA3ADCDE}" dt="2023-05-07T12:48:14.359" v="882"/>
        <pc:sldMasterMkLst>
          <pc:docMk/>
          <pc:sldMasterMk cId="1179932065" sldId="2147483648"/>
        </pc:sldMasterMkLst>
        <pc:spChg chg="add del mod">
          <ac:chgData name="Binil Kuriachan" userId="687e57b9-0402-4953-9ec2-5b6ca9a33b47" providerId="ADAL" clId="{6B6F568F-C2B4-564C-AB3F-D84FFA3ADCDE}" dt="2023-05-07T12:46:19.181" v="552"/>
          <ac:spMkLst>
            <pc:docMk/>
            <pc:sldMasterMk cId="1179932065" sldId="2147483648"/>
            <ac:spMk id="4" creationId="{34072E23-70B0-D42F-0B8B-DB504E9BF138}"/>
          </ac:spMkLst>
        </pc:spChg>
        <pc:spChg chg="add del mod">
          <ac:chgData name="Binil Kuriachan" userId="687e57b9-0402-4953-9ec2-5b6ca9a33b47" providerId="ADAL" clId="{6B6F568F-C2B4-564C-AB3F-D84FFA3ADCDE}" dt="2023-05-07T12:46:32.974" v="555"/>
          <ac:spMkLst>
            <pc:docMk/>
            <pc:sldMasterMk cId="1179932065" sldId="2147483648"/>
            <ac:spMk id="5" creationId="{312210DD-0A62-29A4-CB9E-81137197C560}"/>
          </ac:spMkLst>
        </pc:spChg>
        <pc:sldLayoutChg chg="setBg">
          <pc:chgData name="Binil Kuriachan" userId="687e57b9-0402-4953-9ec2-5b6ca9a33b47" providerId="ADAL" clId="{6B6F568F-C2B4-564C-AB3F-D84FFA3ADCDE}" dt="2023-05-07T12:48:14.359" v="882"/>
          <pc:sldLayoutMkLst>
            <pc:docMk/>
            <pc:sldMasterMk cId="1179932065" sldId="2147483648"/>
            <pc:sldLayoutMk cId="712882467" sldId="2147483649"/>
          </pc:sldLayoutMkLst>
        </pc:sldLayoutChg>
        <pc:sldLayoutChg chg="setBg">
          <pc:chgData name="Binil Kuriachan" userId="687e57b9-0402-4953-9ec2-5b6ca9a33b47" providerId="ADAL" clId="{6B6F568F-C2B4-564C-AB3F-D84FFA3ADCDE}" dt="2023-05-07T12:48:14.359" v="882"/>
          <pc:sldLayoutMkLst>
            <pc:docMk/>
            <pc:sldMasterMk cId="1179932065" sldId="2147483648"/>
            <pc:sldLayoutMk cId="1743354067" sldId="2147483650"/>
          </pc:sldLayoutMkLst>
        </pc:sldLayoutChg>
        <pc:sldLayoutChg chg="setBg">
          <pc:chgData name="Binil Kuriachan" userId="687e57b9-0402-4953-9ec2-5b6ca9a33b47" providerId="ADAL" clId="{6B6F568F-C2B4-564C-AB3F-D84FFA3ADCDE}" dt="2023-05-07T12:48:14.359" v="882"/>
          <pc:sldLayoutMkLst>
            <pc:docMk/>
            <pc:sldMasterMk cId="1179932065" sldId="2147483648"/>
            <pc:sldLayoutMk cId="863332755" sldId="2147483651"/>
          </pc:sldLayoutMkLst>
        </pc:sldLayoutChg>
        <pc:sldLayoutChg chg="setBg">
          <pc:chgData name="Binil Kuriachan" userId="687e57b9-0402-4953-9ec2-5b6ca9a33b47" providerId="ADAL" clId="{6B6F568F-C2B4-564C-AB3F-D84FFA3ADCDE}" dt="2023-05-07T12:48:14.359" v="882"/>
          <pc:sldLayoutMkLst>
            <pc:docMk/>
            <pc:sldMasterMk cId="1179932065" sldId="2147483648"/>
            <pc:sldLayoutMk cId="230348745" sldId="2147483652"/>
          </pc:sldLayoutMkLst>
        </pc:sldLayoutChg>
        <pc:sldLayoutChg chg="setBg">
          <pc:chgData name="Binil Kuriachan" userId="687e57b9-0402-4953-9ec2-5b6ca9a33b47" providerId="ADAL" clId="{6B6F568F-C2B4-564C-AB3F-D84FFA3ADCDE}" dt="2023-05-07T12:48:14.359" v="882"/>
          <pc:sldLayoutMkLst>
            <pc:docMk/>
            <pc:sldMasterMk cId="1179932065" sldId="2147483648"/>
            <pc:sldLayoutMk cId="2503484569" sldId="2147483653"/>
          </pc:sldLayoutMkLst>
        </pc:sldLayoutChg>
        <pc:sldLayoutChg chg="setBg">
          <pc:chgData name="Binil Kuriachan" userId="687e57b9-0402-4953-9ec2-5b6ca9a33b47" providerId="ADAL" clId="{6B6F568F-C2B4-564C-AB3F-D84FFA3ADCDE}" dt="2023-05-07T12:48:14.359" v="882"/>
          <pc:sldLayoutMkLst>
            <pc:docMk/>
            <pc:sldMasterMk cId="1179932065" sldId="2147483648"/>
            <pc:sldLayoutMk cId="4030818206" sldId="2147483654"/>
          </pc:sldLayoutMkLst>
        </pc:sldLayoutChg>
        <pc:sldLayoutChg chg="setBg">
          <pc:chgData name="Binil Kuriachan" userId="687e57b9-0402-4953-9ec2-5b6ca9a33b47" providerId="ADAL" clId="{6B6F568F-C2B4-564C-AB3F-D84FFA3ADCDE}" dt="2023-05-07T12:48:14.359" v="882"/>
          <pc:sldLayoutMkLst>
            <pc:docMk/>
            <pc:sldMasterMk cId="1179932065" sldId="2147483648"/>
            <pc:sldLayoutMk cId="793361117" sldId="2147483655"/>
          </pc:sldLayoutMkLst>
        </pc:sldLayoutChg>
        <pc:sldLayoutChg chg="setBg">
          <pc:chgData name="Binil Kuriachan" userId="687e57b9-0402-4953-9ec2-5b6ca9a33b47" providerId="ADAL" clId="{6B6F568F-C2B4-564C-AB3F-D84FFA3ADCDE}" dt="2023-05-07T12:48:14.359" v="882"/>
          <pc:sldLayoutMkLst>
            <pc:docMk/>
            <pc:sldMasterMk cId="1179932065" sldId="2147483648"/>
            <pc:sldLayoutMk cId="1135120990" sldId="2147483656"/>
          </pc:sldLayoutMkLst>
        </pc:sldLayoutChg>
        <pc:sldLayoutChg chg="setBg">
          <pc:chgData name="Binil Kuriachan" userId="687e57b9-0402-4953-9ec2-5b6ca9a33b47" providerId="ADAL" clId="{6B6F568F-C2B4-564C-AB3F-D84FFA3ADCDE}" dt="2023-05-07T12:48:14.359" v="882"/>
          <pc:sldLayoutMkLst>
            <pc:docMk/>
            <pc:sldMasterMk cId="1179932065" sldId="2147483648"/>
            <pc:sldLayoutMk cId="3863476131" sldId="2147483657"/>
          </pc:sldLayoutMkLst>
        </pc:sldLayoutChg>
        <pc:sldLayoutChg chg="setBg">
          <pc:chgData name="Binil Kuriachan" userId="687e57b9-0402-4953-9ec2-5b6ca9a33b47" providerId="ADAL" clId="{6B6F568F-C2B4-564C-AB3F-D84FFA3ADCDE}" dt="2023-05-07T12:48:14.359" v="882"/>
          <pc:sldLayoutMkLst>
            <pc:docMk/>
            <pc:sldMasterMk cId="1179932065" sldId="2147483648"/>
            <pc:sldLayoutMk cId="642174203" sldId="2147483658"/>
          </pc:sldLayoutMkLst>
        </pc:sldLayoutChg>
        <pc:sldLayoutChg chg="setBg">
          <pc:chgData name="Binil Kuriachan" userId="687e57b9-0402-4953-9ec2-5b6ca9a33b47" providerId="ADAL" clId="{6B6F568F-C2B4-564C-AB3F-D84FFA3ADCDE}" dt="2023-05-07T12:48:14.359" v="882"/>
          <pc:sldLayoutMkLst>
            <pc:docMk/>
            <pc:sldMasterMk cId="1179932065" sldId="2147483648"/>
            <pc:sldLayoutMk cId="3089003407" sldId="2147483659"/>
          </pc:sldLayoutMkLst>
        </pc:sldLayoutChg>
      </pc:sldMasterChg>
    </pc:docChg>
  </pc:docChgLst>
  <pc:docChgLst>
    <pc:chgData name="Binil Kuriachan" userId="687e57b9-0402-4953-9ec2-5b6ca9a33b47" providerId="ADAL" clId="{887824E2-5152-40B6-9B39-86E642FED01D}"/>
    <pc:docChg chg="custSel modSld">
      <pc:chgData name="Binil Kuriachan" userId="687e57b9-0402-4953-9ec2-5b6ca9a33b47" providerId="ADAL" clId="{887824E2-5152-40B6-9B39-86E642FED01D}" dt="2023-03-19T04:54:02.999" v="67" actId="14100"/>
      <pc:docMkLst>
        <pc:docMk/>
      </pc:docMkLst>
      <pc:sldChg chg="modSp mod">
        <pc:chgData name="Binil Kuriachan" userId="687e57b9-0402-4953-9ec2-5b6ca9a33b47" providerId="ADAL" clId="{887824E2-5152-40B6-9B39-86E642FED01D}" dt="2023-03-19T04:54:02.999" v="67" actId="14100"/>
        <pc:sldMkLst>
          <pc:docMk/>
          <pc:sldMk cId="2472462388" sldId="256"/>
        </pc:sldMkLst>
        <pc:spChg chg="mod">
          <ac:chgData name="Binil Kuriachan" userId="687e57b9-0402-4953-9ec2-5b6ca9a33b47" providerId="ADAL" clId="{887824E2-5152-40B6-9B39-86E642FED01D}" dt="2023-03-19T04:53:54.625" v="66" actId="20577"/>
          <ac:spMkLst>
            <pc:docMk/>
            <pc:sldMk cId="2472462388" sldId="256"/>
            <ac:spMk id="2" creationId="{70C79804-F078-D161-875A-39648631AD20}"/>
          </ac:spMkLst>
        </pc:spChg>
        <pc:spChg chg="mod">
          <ac:chgData name="Binil Kuriachan" userId="687e57b9-0402-4953-9ec2-5b6ca9a33b47" providerId="ADAL" clId="{887824E2-5152-40B6-9B39-86E642FED01D}" dt="2023-03-19T04:54:02.999" v="67" actId="14100"/>
          <ac:spMkLst>
            <pc:docMk/>
            <pc:sldMk cId="2472462388" sldId="256"/>
            <ac:spMk id="3" creationId="{B34E38E3-0986-96F5-EFC0-CE884410F903}"/>
          </ac:spMkLst>
        </pc:spChg>
        <pc:spChg chg="mod">
          <ac:chgData name="Binil Kuriachan" userId="687e57b9-0402-4953-9ec2-5b6ca9a33b47" providerId="ADAL" clId="{887824E2-5152-40B6-9B39-86E642FED01D}" dt="2023-03-19T04:52:48.249" v="29" actId="122"/>
          <ac:spMkLst>
            <pc:docMk/>
            <pc:sldMk cId="2472462388" sldId="256"/>
            <ac:spMk id="4" creationId="{95C8D416-A91E-449F-DA0F-0BD0132C7F54}"/>
          </ac:spMkLst>
        </pc:spChg>
      </pc:sldChg>
    </pc:docChg>
  </pc:docChgLst>
  <pc:docChgLst>
    <pc:chgData name="Binil Kuriachan" userId="687e57b9-0402-4953-9ec2-5b6ca9a33b47" providerId="ADAL" clId="{95020CE6-9F9E-4E09-BA62-F517AFB0E7AD}"/>
    <pc:docChg chg="custSel modSld modMainMaster">
      <pc:chgData name="Binil Kuriachan" userId="687e57b9-0402-4953-9ec2-5b6ca9a33b47" providerId="ADAL" clId="{95020CE6-9F9E-4E09-BA62-F517AFB0E7AD}" dt="2023-03-19T04:40:10.125" v="90" actId="108"/>
      <pc:docMkLst>
        <pc:docMk/>
      </pc:docMkLst>
      <pc:sldChg chg="modSp mod">
        <pc:chgData name="Binil Kuriachan" userId="687e57b9-0402-4953-9ec2-5b6ca9a33b47" providerId="ADAL" clId="{95020CE6-9F9E-4E09-BA62-F517AFB0E7AD}" dt="2023-03-18T07:14:18.479" v="0" actId="14100"/>
        <pc:sldMkLst>
          <pc:docMk/>
          <pc:sldMk cId="2472462388" sldId="256"/>
        </pc:sldMkLst>
        <pc:spChg chg="mod">
          <ac:chgData name="Binil Kuriachan" userId="687e57b9-0402-4953-9ec2-5b6ca9a33b47" providerId="ADAL" clId="{95020CE6-9F9E-4E09-BA62-F517AFB0E7AD}" dt="2023-03-18T07:14:18.479" v="0" actId="14100"/>
          <ac:spMkLst>
            <pc:docMk/>
            <pc:sldMk cId="2472462388" sldId="256"/>
            <ac:spMk id="4" creationId="{95C8D416-A91E-449F-DA0F-0BD0132C7F54}"/>
          </ac:spMkLst>
        </pc:spChg>
      </pc:sldChg>
      <pc:sldChg chg="modSp mod">
        <pc:chgData name="Binil Kuriachan" userId="687e57b9-0402-4953-9ec2-5b6ca9a33b47" providerId="ADAL" clId="{95020CE6-9F9E-4E09-BA62-F517AFB0E7AD}" dt="2023-03-19T04:35:58.475" v="2" actId="27636"/>
        <pc:sldMkLst>
          <pc:docMk/>
          <pc:sldMk cId="467846072" sldId="257"/>
        </pc:sldMkLst>
        <pc:spChg chg="mod">
          <ac:chgData name="Binil Kuriachan" userId="687e57b9-0402-4953-9ec2-5b6ca9a33b47" providerId="ADAL" clId="{95020CE6-9F9E-4E09-BA62-F517AFB0E7AD}" dt="2023-03-19T04:35:58.475" v="2" actId="27636"/>
          <ac:spMkLst>
            <pc:docMk/>
            <pc:sldMk cId="467846072" sldId="257"/>
            <ac:spMk id="2" creationId="{D0A61FF0-11A7-1FD7-E27A-B6772163FEC3}"/>
          </ac:spMkLst>
        </pc:spChg>
      </pc:sldChg>
      <pc:sldMasterChg chg="modSp mod modSldLayout">
        <pc:chgData name="Binil Kuriachan" userId="687e57b9-0402-4953-9ec2-5b6ca9a33b47" providerId="ADAL" clId="{95020CE6-9F9E-4E09-BA62-F517AFB0E7AD}" dt="2023-03-19T04:40:10.125" v="90" actId="108"/>
        <pc:sldMasterMkLst>
          <pc:docMk/>
          <pc:sldMasterMk cId="1179932065" sldId="2147483648"/>
        </pc:sldMasterMkLst>
        <pc:spChg chg="mod">
          <ac:chgData name="Binil Kuriachan" userId="687e57b9-0402-4953-9ec2-5b6ca9a33b47" providerId="ADAL" clId="{95020CE6-9F9E-4E09-BA62-F517AFB0E7AD}" dt="2023-03-19T04:39:21.363" v="87" actId="122"/>
          <ac:spMkLst>
            <pc:docMk/>
            <pc:sldMasterMk cId="1179932065" sldId="2147483648"/>
            <ac:spMk id="7" creationId="{1B12076B-6DDF-CAA8-E6F9-D1FFDAF0903C}"/>
          </ac:spMkLst>
        </pc:spChg>
        <pc:sldLayoutChg chg="modSp mod">
          <pc:chgData name="Binil Kuriachan" userId="687e57b9-0402-4953-9ec2-5b6ca9a33b47" providerId="ADAL" clId="{95020CE6-9F9E-4E09-BA62-F517AFB0E7AD}" dt="2023-03-19T04:40:10.125" v="90" actId="108"/>
          <pc:sldLayoutMkLst>
            <pc:docMk/>
            <pc:sldMasterMk cId="1179932065" sldId="2147483648"/>
            <pc:sldLayoutMk cId="712882467" sldId="2147483649"/>
          </pc:sldLayoutMkLst>
          <pc:spChg chg="mod">
            <ac:chgData name="Binil Kuriachan" userId="687e57b9-0402-4953-9ec2-5b6ca9a33b47" providerId="ADAL" clId="{95020CE6-9F9E-4E09-BA62-F517AFB0E7AD}" dt="2023-03-19T04:40:10.125" v="90" actId="108"/>
            <ac:spMkLst>
              <pc:docMk/>
              <pc:sldMasterMk cId="1179932065" sldId="2147483648"/>
              <pc:sldLayoutMk cId="712882467" sldId="2147483649"/>
              <ac:spMk id="5" creationId="{DFD01ED8-C1D7-077F-5AF3-7D86D544321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3C798-9322-2947-B5F3-667769283A1F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46C3F-66C0-E941-9155-C785382A9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1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46C3F-66C0-E941-9155-C785382A99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7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2693-47B9-6624-0194-F91C1738D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5CAA6-A45A-74E0-BD45-A697E5229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01ED8-C1D7-077F-5AF3-7D86D544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6"/>
            <a:ext cx="12192000" cy="365124"/>
          </a:xfrm>
          <a:prstGeom prst="rect">
            <a:avLst/>
          </a:prstGeom>
          <a:solidFill>
            <a:srgbClr val="204C8A"/>
          </a:solidFill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/>
              <a:t>AI/ML Industry Ready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F4B9-358D-4839-5D6F-18DA50D6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300EBF-B2B9-1C48-A90B-214ACA031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8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7B75-0016-11E7-686B-8CB5BE24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CA5D4-A4CA-865B-361D-2472A891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7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FA3DB-51C7-AAC9-6C7E-4A7715BD0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C002E-8DA2-1F6C-BD37-FDDECA170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DC68-4DF0-C0A7-E87D-C8F1BBA0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4" y="109343"/>
            <a:ext cx="12007312" cy="43478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43C3-C334-4399-9AC3-91E539AB5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74" y="884582"/>
            <a:ext cx="11976652" cy="539694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0694A1-B235-9674-0DB6-8A1FCD54BABF}"/>
              </a:ext>
            </a:extLst>
          </p:cNvPr>
          <p:cNvCxnSpPr>
            <a:cxnSpLocks/>
          </p:cNvCxnSpPr>
          <p:nvPr userDrawn="1"/>
        </p:nvCxnSpPr>
        <p:spPr>
          <a:xfrm>
            <a:off x="107674" y="576469"/>
            <a:ext cx="11857617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5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8093-E530-E122-C355-8F63A548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7D876-E8E3-4EDF-C01B-5692E59FB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333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1F7C-87BF-35DD-B253-AF4A3B6CC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644" y="846670"/>
            <a:ext cx="5760156" cy="53302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14F2C-09D2-E3AA-5BB8-4AC9ED766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846670"/>
            <a:ext cx="5793091" cy="53302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6E9B86-A246-5B86-5F59-6583D16A5C59}"/>
              </a:ext>
            </a:extLst>
          </p:cNvPr>
          <p:cNvCxnSpPr>
            <a:cxnSpLocks/>
          </p:cNvCxnSpPr>
          <p:nvPr userDrawn="1"/>
        </p:nvCxnSpPr>
        <p:spPr>
          <a:xfrm>
            <a:off x="107674" y="576469"/>
            <a:ext cx="1185761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D44665E-3EF0-88BD-4BAB-F5D59660E1E7}"/>
              </a:ext>
            </a:extLst>
          </p:cNvPr>
          <p:cNvSpPr txBox="1">
            <a:spLocks/>
          </p:cNvSpPr>
          <p:nvPr userDrawn="1"/>
        </p:nvSpPr>
        <p:spPr>
          <a:xfrm>
            <a:off x="0" y="50636"/>
            <a:ext cx="12192000" cy="434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AF803-9573-1D01-37EF-43224092F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055" y="743157"/>
            <a:ext cx="57335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D2B24-48C0-5050-79F7-96C470338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056" y="1733756"/>
            <a:ext cx="5733520" cy="44559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B9714-8C41-6872-2B2C-50FF35EB2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743157"/>
            <a:ext cx="56149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3B821-A4D6-E290-A03E-3532727A5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33756"/>
            <a:ext cx="5613400" cy="44559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F07245-8BDC-26E5-9EAE-CC83CB9D6CB9}"/>
              </a:ext>
            </a:extLst>
          </p:cNvPr>
          <p:cNvSpPr txBox="1">
            <a:spLocks/>
          </p:cNvSpPr>
          <p:nvPr userDrawn="1"/>
        </p:nvSpPr>
        <p:spPr>
          <a:xfrm>
            <a:off x="0" y="50636"/>
            <a:ext cx="12192000" cy="434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13D44C-C6C4-37E1-F752-34AC20FF9020}"/>
              </a:ext>
            </a:extLst>
          </p:cNvPr>
          <p:cNvCxnSpPr>
            <a:cxnSpLocks/>
          </p:cNvCxnSpPr>
          <p:nvPr userDrawn="1"/>
        </p:nvCxnSpPr>
        <p:spPr>
          <a:xfrm>
            <a:off x="107674" y="576469"/>
            <a:ext cx="1185761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8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1D14-8418-7470-E197-127529AB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1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36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77E2-556D-07D7-3A89-37098725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1585-D500-2805-7D8A-C18CD1FA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C4E8A-29B5-CDF9-653E-0F7F74E8C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12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C269-73F9-B84C-7705-A61F0EAA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B1DCC-BE2B-FAE4-4812-0F4BA7A39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6F083-2D3F-6997-E004-EEDFB8A53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47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512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055F7-9D4E-A902-24D6-3679433E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C9A90-7D36-48CF-43D5-3847872FF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EB24D-4067-DAAB-8267-456A7EACE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0EBF-B2B9-1C48-A90B-214ACA03134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B12076B-6DDF-CAA8-E6F9-D1FFDAF0903C}"/>
              </a:ext>
            </a:extLst>
          </p:cNvPr>
          <p:cNvSpPr txBox="1">
            <a:spLocks/>
          </p:cNvSpPr>
          <p:nvPr userDrawn="1"/>
        </p:nvSpPr>
        <p:spPr>
          <a:xfrm>
            <a:off x="0" y="6475057"/>
            <a:ext cx="12192000" cy="382942"/>
          </a:xfrm>
          <a:prstGeom prst="rect">
            <a:avLst/>
          </a:prstGeom>
          <a:solidFill>
            <a:srgbClr val="204C8A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AI/ML Industry Ready Workshop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924E0A-2CB5-B85B-D484-01095F3462A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E300EBF-B2B9-1C48-A90B-214ACA031340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3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ing.com/create?toWww=1&amp;redig=412D98767B9F4EB38318CEFB7BF2344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9804-F078-D161-875A-39648631A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249" y="1345324"/>
            <a:ext cx="8646503" cy="24352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Industry Tech Stack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&amp;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Trends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D416-A91E-449F-DA0F-0BD0132C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pPr algn="ctr"/>
            <a:r>
              <a:rPr lang="en-US"/>
              <a:t>AI/ML Industry Ready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42DCE-FCA1-493B-4B42-F6064C5D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0EBF-B2B9-1C48-A90B-214ACA0313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7438-6734-D71B-8B09-45794A09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 Stack – ML Perspective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0B03D-44A7-ABC8-0F51-11A7FE26CE74}"/>
              </a:ext>
            </a:extLst>
          </p:cNvPr>
          <p:cNvSpPr txBox="1"/>
          <p:nvPr/>
        </p:nvSpPr>
        <p:spPr>
          <a:xfrm>
            <a:off x="107674" y="735723"/>
            <a:ext cx="11832078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>
                <a:latin typeface="+mj-lt"/>
              </a:rPr>
              <a:t>Git – Version control system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>
                <a:latin typeface="+mj-lt"/>
              </a:rPr>
              <a:t>Incident Management/ Project Tracking – Jira, Azure </a:t>
            </a:r>
            <a:r>
              <a:rPr lang="en-US" dirty="0" err="1">
                <a:latin typeface="+mj-lt"/>
              </a:rPr>
              <a:t>Devops</a:t>
            </a:r>
            <a:r>
              <a:rPr lang="en-US" dirty="0">
                <a:latin typeface="+mj-lt"/>
              </a:rPr>
              <a:t> etc..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>
                <a:latin typeface="+mj-lt"/>
              </a:rPr>
              <a:t>IDE – </a:t>
            </a:r>
            <a:r>
              <a:rPr lang="en-US" dirty="0" err="1">
                <a:latin typeface="+mj-lt"/>
              </a:rPr>
              <a:t>VSCode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Jupyter</a:t>
            </a:r>
            <a:r>
              <a:rPr lang="en-US" dirty="0">
                <a:latin typeface="+mj-lt"/>
              </a:rPr>
              <a:t> Lab, PyCharm, Visual Studio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>
                <a:latin typeface="+mj-lt"/>
              </a:rPr>
              <a:t>Anaconda/PIP – Package management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>
                <a:latin typeface="+mj-lt"/>
              </a:rPr>
              <a:t>ML/DL Platforms – </a:t>
            </a:r>
            <a:r>
              <a:rPr lang="en-US" dirty="0" err="1">
                <a:latin typeface="+mj-lt"/>
              </a:rPr>
              <a:t>Pytorch</a:t>
            </a:r>
            <a:r>
              <a:rPr lang="en-US" dirty="0">
                <a:latin typeface="+mj-lt"/>
              </a:rPr>
              <a:t>, TensorFlow, Scikit-Learn, </a:t>
            </a:r>
            <a:r>
              <a:rPr lang="en-US" dirty="0" err="1">
                <a:latin typeface="+mj-lt"/>
              </a:rPr>
              <a:t>Keras</a:t>
            </a:r>
            <a:r>
              <a:rPr lang="en-US" dirty="0">
                <a:latin typeface="+mj-lt"/>
              </a:rPr>
              <a:t>, ONNX (Runtime), </a:t>
            </a:r>
            <a:r>
              <a:rPr lang="en-US" dirty="0" err="1">
                <a:latin typeface="+mj-lt"/>
              </a:rPr>
              <a:t>ML.Net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Turi</a:t>
            </a:r>
            <a:endParaRPr lang="en-US" dirty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>
                <a:latin typeface="+mj-lt"/>
              </a:rPr>
              <a:t>Docker - </a:t>
            </a:r>
            <a:r>
              <a:rPr lang="en-IN" b="0" i="0" dirty="0">
                <a:effectLst/>
                <a:latin typeface="+mj-lt"/>
              </a:rPr>
              <a:t>Docker is an open platform for developing, shipping, and running applications. It enables you to separate your applications from your infrastructure so you can deliver software quickly.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+mj-lt"/>
              </a:rPr>
              <a:t>Docker provides the ability to package and run an application in a loosely isolated environment called a container. The isolation and security allows you to run many containers simultaneously on a given host.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+mj-lt"/>
              </a:rPr>
              <a:t>Containers are lightweight and contain everything needed to run the application, so you do not need to rely on what is currently installed on the host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IN" b="0" i="0" dirty="0">
                <a:effectLst/>
                <a:latin typeface="+mj-lt"/>
              </a:rPr>
              <a:t>Kubernetes is an open-source Container Management tool which automates container deployment, container scaling, and descaling and container load balancing (also called as container orchestration tool)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IN" dirty="0">
                <a:latin typeface="+mj-lt"/>
              </a:rPr>
              <a:t>GPU/CUDA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IN" b="0" i="0" dirty="0">
                <a:effectLst/>
                <a:latin typeface="+mj-lt"/>
              </a:rPr>
              <a:t>Cloud Computing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IN" dirty="0">
                <a:latin typeface="+mj-lt"/>
              </a:rPr>
              <a:t>Distributed Computing</a:t>
            </a:r>
            <a:endParaRPr lang="en-IN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17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CB08-E615-1F6F-F7A8-46E07FA5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Industry Trends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F344D-78CE-65AA-E239-89BCC213525F}"/>
              </a:ext>
            </a:extLst>
          </p:cNvPr>
          <p:cNvSpPr txBox="1"/>
          <p:nvPr/>
        </p:nvSpPr>
        <p:spPr>
          <a:xfrm>
            <a:off x="191757" y="945931"/>
            <a:ext cx="640874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Transformer Models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LLMs, Multilingual LLMs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GPT, </a:t>
            </a:r>
            <a:r>
              <a:rPr lang="en-US" dirty="0" err="1"/>
              <a:t>ChatGPT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 err="1"/>
              <a:t>OpenAI</a:t>
            </a:r>
            <a:r>
              <a:rPr lang="en-US" dirty="0"/>
              <a:t>, </a:t>
            </a:r>
            <a:r>
              <a:rPr lang="en-US" dirty="0" err="1"/>
              <a:t>HuggingFace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Fine-tuning LLMs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Transfer Learning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r>
              <a:rPr lang="en-US" dirty="0"/>
              <a:t>DALL.E - </a:t>
            </a:r>
            <a:r>
              <a:rPr lang="en-IN" dirty="0">
                <a:hlinkClick r:id="rId2"/>
              </a:rPr>
              <a:t>Image Creator from Microsoft Bing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859C0-9C12-BAA4-9D3C-A377B6F2D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136" y="1950107"/>
            <a:ext cx="4445000" cy="417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4EE177-1A1F-915F-DD14-2EA421BB8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121" y="729593"/>
            <a:ext cx="3783724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3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234</Words>
  <Application>Microsoft Macintosh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Office Theme</vt:lpstr>
      <vt:lpstr>Industry Tech Stack  &amp;  Trends</vt:lpstr>
      <vt:lpstr>Tech Stack – ML Perspective</vt:lpstr>
      <vt:lpstr>Industry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Khemka (Student)</dc:creator>
  <cp:lastModifiedBy>Binil Kuriachan</cp:lastModifiedBy>
  <cp:revision>1</cp:revision>
  <dcterms:created xsi:type="dcterms:W3CDTF">2023-03-18T05:59:56Z</dcterms:created>
  <dcterms:modified xsi:type="dcterms:W3CDTF">2023-05-08T19:38:41Z</dcterms:modified>
</cp:coreProperties>
</file>