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A77A-48E9-48B6-81EA-157E12FF8E01}" v="21" dt="2022-06-22T15:31:2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l Kuriachan" userId="687e57b9-0402-4953-9ec2-5b6ca9a33b47" providerId="ADAL" clId="{6547A77A-48E9-48B6-81EA-157E12FF8E01}"/>
    <pc:docChg chg="undo custSel addSld modSld">
      <pc:chgData name="Binil Kuriachan" userId="687e57b9-0402-4953-9ec2-5b6ca9a33b47" providerId="ADAL" clId="{6547A77A-48E9-48B6-81EA-157E12FF8E01}" dt="2022-06-22T15:54:45.334" v="1767" actId="1076"/>
      <pc:docMkLst>
        <pc:docMk/>
      </pc:docMkLst>
      <pc:sldChg chg="delSp modSp mod">
        <pc:chgData name="Binil Kuriachan" userId="687e57b9-0402-4953-9ec2-5b6ca9a33b47" providerId="ADAL" clId="{6547A77A-48E9-48B6-81EA-157E12FF8E01}" dt="2022-06-22T15:54:02.698" v="1764" actId="1076"/>
        <pc:sldMkLst>
          <pc:docMk/>
          <pc:sldMk cId="2244223419" sldId="256"/>
        </pc:sldMkLst>
        <pc:spChg chg="mod">
          <ac:chgData name="Binil Kuriachan" userId="687e57b9-0402-4953-9ec2-5b6ca9a33b47" providerId="ADAL" clId="{6547A77A-48E9-48B6-81EA-157E12FF8E01}" dt="2022-06-22T15:54:02.698" v="1764" actId="1076"/>
          <ac:spMkLst>
            <pc:docMk/>
            <pc:sldMk cId="2244223419" sldId="256"/>
            <ac:spMk id="2" creationId="{76FF80BA-2657-A84F-45BB-AEF08617B710}"/>
          </ac:spMkLst>
        </pc:spChg>
        <pc:spChg chg="del">
          <ac:chgData name="Binil Kuriachan" userId="687e57b9-0402-4953-9ec2-5b6ca9a33b47" providerId="ADAL" clId="{6547A77A-48E9-48B6-81EA-157E12FF8E01}" dt="2022-06-13T09:48:06.314" v="18" actId="478"/>
          <ac:spMkLst>
            <pc:docMk/>
            <pc:sldMk cId="2244223419" sldId="256"/>
            <ac:spMk id="3" creationId="{C63C06FB-D9A0-404D-8285-D379F005F078}"/>
          </ac:spMkLst>
        </pc:spChg>
      </pc:sldChg>
      <pc:sldChg chg="addSp delSp modSp new mod">
        <pc:chgData name="Binil Kuriachan" userId="687e57b9-0402-4953-9ec2-5b6ca9a33b47" providerId="ADAL" clId="{6547A77A-48E9-48B6-81EA-157E12FF8E01}" dt="2022-06-22T15:54:45.334" v="1767" actId="1076"/>
        <pc:sldMkLst>
          <pc:docMk/>
          <pc:sldMk cId="2629482047" sldId="257"/>
        </pc:sldMkLst>
        <pc:spChg chg="add mod">
          <ac:chgData name="Binil Kuriachan" userId="687e57b9-0402-4953-9ec2-5b6ca9a33b47" providerId="ADAL" clId="{6547A77A-48E9-48B6-81EA-157E12FF8E01}" dt="2022-06-22T15:54:45.334" v="1767" actId="1076"/>
          <ac:spMkLst>
            <pc:docMk/>
            <pc:sldMk cId="2629482047" sldId="257"/>
            <ac:spMk id="2" creationId="{6AE0C8DD-3436-6F45-D42D-D227C28559CD}"/>
          </ac:spMkLst>
        </pc:spChg>
        <pc:spChg chg="del mod">
          <ac:chgData name="Binil Kuriachan" userId="687e57b9-0402-4953-9ec2-5b6ca9a33b47" providerId="ADAL" clId="{6547A77A-48E9-48B6-81EA-157E12FF8E01}" dt="2022-06-13T09:51:05.910" v="37" actId="478"/>
          <ac:spMkLst>
            <pc:docMk/>
            <pc:sldMk cId="2629482047" sldId="257"/>
            <ac:spMk id="2" creationId="{92DFD355-013A-A731-B274-703A084CCF21}"/>
          </ac:spMkLst>
        </pc:spChg>
        <pc:spChg chg="add del mod">
          <ac:chgData name="Binil Kuriachan" userId="687e57b9-0402-4953-9ec2-5b6ca9a33b47" providerId="ADAL" clId="{6547A77A-48E9-48B6-81EA-157E12FF8E01}" dt="2022-06-22T11:01:42.575" v="778" actId="21"/>
          <ac:spMkLst>
            <pc:docMk/>
            <pc:sldMk cId="2629482047" sldId="257"/>
            <ac:spMk id="2" creationId="{B6763BEB-0397-7B6E-CD81-5E2DB7D63566}"/>
          </ac:spMkLst>
        </pc:spChg>
        <pc:spChg chg="del">
          <ac:chgData name="Binil Kuriachan" userId="687e57b9-0402-4953-9ec2-5b6ca9a33b47" providerId="ADAL" clId="{6547A77A-48E9-48B6-81EA-157E12FF8E01}" dt="2022-06-22T10:32:50.508" v="304" actId="478"/>
          <ac:spMkLst>
            <pc:docMk/>
            <pc:sldMk cId="2629482047" sldId="257"/>
            <ac:spMk id="3" creationId="{85A3D64F-44FC-E221-FC10-080F15944234}"/>
          </ac:spMkLst>
        </pc:spChg>
        <pc:spChg chg="add mod">
          <ac:chgData name="Binil Kuriachan" userId="687e57b9-0402-4953-9ec2-5b6ca9a33b47" providerId="ADAL" clId="{6547A77A-48E9-48B6-81EA-157E12FF8E01}" dt="2022-06-22T15:54:28.531" v="1765" actId="1076"/>
          <ac:spMkLst>
            <pc:docMk/>
            <pc:sldMk cId="2629482047" sldId="257"/>
            <ac:spMk id="3" creationId="{8AB76683-CC28-1C06-6D7E-C55E142D4AC9}"/>
          </ac:spMkLst>
        </pc:spChg>
        <pc:spChg chg="add mod">
          <ac:chgData name="Binil Kuriachan" userId="687e57b9-0402-4953-9ec2-5b6ca9a33b47" providerId="ADAL" clId="{6547A77A-48E9-48B6-81EA-157E12FF8E01}" dt="2022-06-22T10:36:27.808" v="400" actId="2711"/>
          <ac:spMkLst>
            <pc:docMk/>
            <pc:sldMk cId="2629482047" sldId="257"/>
            <ac:spMk id="4" creationId="{B8519478-20FE-DC53-6F4D-7FBF8E3F3FD8}"/>
          </ac:spMkLst>
        </pc:spChg>
        <pc:spChg chg="add mod">
          <ac:chgData name="Binil Kuriachan" userId="687e57b9-0402-4953-9ec2-5b6ca9a33b47" providerId="ADAL" clId="{6547A77A-48E9-48B6-81EA-157E12FF8E01}" dt="2022-06-22T10:58:27.302" v="646" actId="1036"/>
          <ac:spMkLst>
            <pc:docMk/>
            <pc:sldMk cId="2629482047" sldId="257"/>
            <ac:spMk id="5" creationId="{2F3BE6A9-CD0D-9AD8-8A7D-A6F36BBE087E}"/>
          </ac:spMkLst>
        </pc:spChg>
        <pc:spChg chg="add mod">
          <ac:chgData name="Binil Kuriachan" userId="687e57b9-0402-4953-9ec2-5b6ca9a33b47" providerId="ADAL" clId="{6547A77A-48E9-48B6-81EA-157E12FF8E01}" dt="2022-06-22T11:01:25.223" v="775" actId="1076"/>
          <ac:spMkLst>
            <pc:docMk/>
            <pc:sldMk cId="2629482047" sldId="257"/>
            <ac:spMk id="6" creationId="{152E6CD2-6697-DBFF-BBCB-24205F25E965}"/>
          </ac:spMkLst>
        </pc:spChg>
        <pc:spChg chg="add del mod">
          <ac:chgData name="Binil Kuriachan" userId="687e57b9-0402-4953-9ec2-5b6ca9a33b47" providerId="ADAL" clId="{6547A77A-48E9-48B6-81EA-157E12FF8E01}" dt="2022-06-13T09:51:09.216" v="38" actId="478"/>
          <ac:spMkLst>
            <pc:docMk/>
            <pc:sldMk cId="2629482047" sldId="257"/>
            <ac:spMk id="6" creationId="{77C1A732-AF34-84D6-3B90-EA7AA51F0745}"/>
          </ac:spMkLst>
        </pc:spChg>
        <pc:spChg chg="add mod">
          <ac:chgData name="Binil Kuriachan" userId="687e57b9-0402-4953-9ec2-5b6ca9a33b47" providerId="ADAL" clId="{6547A77A-48E9-48B6-81EA-157E12FF8E01}" dt="2022-06-22T15:28:04.287" v="895" actId="113"/>
          <ac:spMkLst>
            <pc:docMk/>
            <pc:sldMk cId="2629482047" sldId="257"/>
            <ac:spMk id="7" creationId="{A2ED59E6-4BF7-EA34-2079-B4F42DD9B5EF}"/>
          </ac:spMkLst>
        </pc:spChg>
        <pc:spChg chg="add mod">
          <ac:chgData name="Binil Kuriachan" userId="687e57b9-0402-4953-9ec2-5b6ca9a33b47" providerId="ADAL" clId="{6547A77A-48E9-48B6-81EA-157E12FF8E01}" dt="2022-06-22T10:46:42.117" v="489" actId="1076"/>
          <ac:spMkLst>
            <pc:docMk/>
            <pc:sldMk cId="2629482047" sldId="257"/>
            <ac:spMk id="11" creationId="{99AA7B09-ACB1-0F6B-9F21-34516E6C17B2}"/>
          </ac:spMkLst>
        </pc:spChg>
        <pc:spChg chg="add mod">
          <ac:chgData name="Binil Kuriachan" userId="687e57b9-0402-4953-9ec2-5b6ca9a33b47" providerId="ADAL" clId="{6547A77A-48E9-48B6-81EA-157E12FF8E01}" dt="2022-06-22T15:33:55.490" v="932" actId="207"/>
          <ac:spMkLst>
            <pc:docMk/>
            <pc:sldMk cId="2629482047" sldId="257"/>
            <ac:spMk id="23" creationId="{F01CF4D9-836D-157E-B588-7F43F0C10B4B}"/>
          </ac:spMkLst>
        </pc:spChg>
        <pc:spChg chg="add mod">
          <ac:chgData name="Binil Kuriachan" userId="687e57b9-0402-4953-9ec2-5b6ca9a33b47" providerId="ADAL" clId="{6547A77A-48E9-48B6-81EA-157E12FF8E01}" dt="2022-06-22T10:58:27.302" v="646" actId="1036"/>
          <ac:spMkLst>
            <pc:docMk/>
            <pc:sldMk cId="2629482047" sldId="257"/>
            <ac:spMk id="26" creationId="{2EE12EA9-5376-9409-36F8-5DCD8DE4E112}"/>
          </ac:spMkLst>
        </pc:spChg>
        <pc:spChg chg="add mod">
          <ac:chgData name="Binil Kuriachan" userId="687e57b9-0402-4953-9ec2-5b6ca9a33b47" providerId="ADAL" clId="{6547A77A-48E9-48B6-81EA-157E12FF8E01}" dt="2022-06-22T15:35:44.581" v="985" actId="1076"/>
          <ac:spMkLst>
            <pc:docMk/>
            <pc:sldMk cId="2629482047" sldId="257"/>
            <ac:spMk id="37" creationId="{DB88E490-7415-B6D0-C40D-4FC84993AEDB}"/>
          </ac:spMkLst>
        </pc:spChg>
        <pc:spChg chg="add mod">
          <ac:chgData name="Binil Kuriachan" userId="687e57b9-0402-4953-9ec2-5b6ca9a33b47" providerId="ADAL" clId="{6547A77A-48E9-48B6-81EA-157E12FF8E01}" dt="2022-06-22T10:58:41.903" v="668" actId="1035"/>
          <ac:spMkLst>
            <pc:docMk/>
            <pc:sldMk cId="2629482047" sldId="257"/>
            <ac:spMk id="41" creationId="{C63CC7F2-1D68-860F-00CB-84DD6D0D8246}"/>
          </ac:spMkLst>
        </pc:spChg>
        <pc:spChg chg="add del mod">
          <ac:chgData name="Binil Kuriachan" userId="687e57b9-0402-4953-9ec2-5b6ca9a33b47" providerId="ADAL" clId="{6547A77A-48E9-48B6-81EA-157E12FF8E01}" dt="2022-06-22T10:56:17.894" v="604" actId="22"/>
          <ac:spMkLst>
            <pc:docMk/>
            <pc:sldMk cId="2629482047" sldId="257"/>
            <ac:spMk id="42" creationId="{EE81173A-D7DB-99D9-0670-5E7EC44B43D1}"/>
          </ac:spMkLst>
        </pc:spChg>
        <pc:spChg chg="add del mod">
          <ac:chgData name="Binil Kuriachan" userId="687e57b9-0402-4953-9ec2-5b6ca9a33b47" providerId="ADAL" clId="{6547A77A-48E9-48B6-81EA-157E12FF8E01}" dt="2022-06-22T10:56:17.894" v="604" actId="22"/>
          <ac:spMkLst>
            <pc:docMk/>
            <pc:sldMk cId="2629482047" sldId="257"/>
            <ac:spMk id="46" creationId="{A01A045B-7F3F-983A-0136-31E762481523}"/>
          </ac:spMkLst>
        </pc:spChg>
        <pc:spChg chg="add mod">
          <ac:chgData name="Binil Kuriachan" userId="687e57b9-0402-4953-9ec2-5b6ca9a33b47" providerId="ADAL" clId="{6547A77A-48E9-48B6-81EA-157E12FF8E01}" dt="2022-06-22T10:58:51.458" v="685" actId="1035"/>
          <ac:spMkLst>
            <pc:docMk/>
            <pc:sldMk cId="2629482047" sldId="257"/>
            <ac:spMk id="50" creationId="{33FA1EDC-AB4E-4B03-E546-708C543A157D}"/>
          </ac:spMkLst>
        </pc:spChg>
        <pc:spChg chg="add del mod">
          <ac:chgData name="Binil Kuriachan" userId="687e57b9-0402-4953-9ec2-5b6ca9a33b47" providerId="ADAL" clId="{6547A77A-48E9-48B6-81EA-157E12FF8E01}" dt="2022-06-22T10:57:45.209" v="626" actId="478"/>
          <ac:spMkLst>
            <pc:docMk/>
            <pc:sldMk cId="2629482047" sldId="257"/>
            <ac:spMk id="58" creationId="{5A3DAAD9-6A10-E0C9-2421-1B14BA4B9312}"/>
          </ac:spMkLst>
        </pc:spChg>
        <pc:spChg chg="add mod">
          <ac:chgData name="Binil Kuriachan" userId="687e57b9-0402-4953-9ec2-5b6ca9a33b47" providerId="ADAL" clId="{6547A77A-48E9-48B6-81EA-157E12FF8E01}" dt="2022-06-22T11:00:47.010" v="768" actId="20577"/>
          <ac:spMkLst>
            <pc:docMk/>
            <pc:sldMk cId="2629482047" sldId="257"/>
            <ac:spMk id="66" creationId="{AA42486D-5AD4-A497-4376-A02F8E30395E}"/>
          </ac:spMkLst>
        </pc:spChg>
        <pc:spChg chg="add mod">
          <ac:chgData name="Binil Kuriachan" userId="687e57b9-0402-4953-9ec2-5b6ca9a33b47" providerId="ADAL" clId="{6547A77A-48E9-48B6-81EA-157E12FF8E01}" dt="2022-06-22T11:01:31.818" v="776" actId="1076"/>
          <ac:spMkLst>
            <pc:docMk/>
            <pc:sldMk cId="2629482047" sldId="257"/>
            <ac:spMk id="67" creationId="{080E8188-C09E-A005-51CA-1BD0EA023A8E}"/>
          </ac:spMkLst>
        </pc:spChg>
        <pc:spChg chg="add mod">
          <ac:chgData name="Binil Kuriachan" userId="687e57b9-0402-4953-9ec2-5b6ca9a33b47" providerId="ADAL" clId="{6547A77A-48E9-48B6-81EA-157E12FF8E01}" dt="2022-06-22T15:30:31.233" v="903" actId="1076"/>
          <ac:spMkLst>
            <pc:docMk/>
            <pc:sldMk cId="2629482047" sldId="257"/>
            <ac:spMk id="69" creationId="{751AB07C-7D50-A212-6AE5-A3F462D01AD8}"/>
          </ac:spMkLst>
        </pc:spChg>
        <pc:grpChg chg="add">
          <ac:chgData name="Binil Kuriachan" userId="687e57b9-0402-4953-9ec2-5b6ca9a33b47" providerId="ADAL" clId="{6547A77A-48E9-48B6-81EA-157E12FF8E01}" dt="2022-06-22T15:32:30.104" v="923" actId="164"/>
          <ac:grpSpMkLst>
            <pc:docMk/>
            <pc:sldMk cId="2629482047" sldId="257"/>
            <ac:grpSpMk id="8" creationId="{1C11681B-26A0-E610-A4EE-61311CB94005}"/>
          </ac:grpSpMkLst>
        </pc:grpChg>
        <pc:picChg chg="add mod">
          <ac:chgData name="Binil Kuriachan" userId="687e57b9-0402-4953-9ec2-5b6ca9a33b47" providerId="ADAL" clId="{6547A77A-48E9-48B6-81EA-157E12FF8E01}" dt="2022-06-22T15:45:19.412" v="1325" actId="1076"/>
          <ac:picMkLst>
            <pc:docMk/>
            <pc:sldMk cId="2629482047" sldId="257"/>
            <ac:picMk id="25" creationId="{F1823415-37BF-ECA3-B2FF-A8CC3F603E67}"/>
          </ac:picMkLst>
        </pc:picChg>
        <pc:picChg chg="add del mod">
          <ac:chgData name="Binil Kuriachan" userId="687e57b9-0402-4953-9ec2-5b6ca9a33b47" providerId="ADAL" clId="{6547A77A-48E9-48B6-81EA-157E12FF8E01}" dt="2022-06-22T10:34:27.243" v="309" actId="478"/>
          <ac:picMkLst>
            <pc:docMk/>
            <pc:sldMk cId="2629482047" sldId="257"/>
            <ac:picMk id="1026" creationId="{E67794DD-082B-31D4-8B3E-27087B5498A9}"/>
          </ac:picMkLst>
        </pc:picChg>
        <pc:picChg chg="add mod">
          <ac:chgData name="Binil Kuriachan" userId="687e57b9-0402-4953-9ec2-5b6ca9a33b47" providerId="ADAL" clId="{6547A77A-48E9-48B6-81EA-157E12FF8E01}" dt="2022-06-22T10:47:02.016" v="492" actId="1076"/>
          <ac:picMkLst>
            <pc:docMk/>
            <pc:sldMk cId="2629482047" sldId="257"/>
            <ac:picMk id="1028" creationId="{F264FC8B-670A-C434-6334-040BCE0246E3}"/>
          </ac:picMkLst>
        </pc:picChg>
        <pc:cxnChg chg="add del mod">
          <ac:chgData name="Binil Kuriachan" userId="687e57b9-0402-4953-9ec2-5b6ca9a33b47" providerId="ADAL" clId="{6547A77A-48E9-48B6-81EA-157E12FF8E01}" dt="2022-06-22T10:42:26.517" v="461" actId="478"/>
          <ac:cxnSpMkLst>
            <pc:docMk/>
            <pc:sldMk cId="2629482047" sldId="257"/>
            <ac:cxnSpMk id="10" creationId="{A049935E-3C0A-C612-6E96-CEB2B5141300}"/>
          </ac:cxnSpMkLst>
        </pc:cxnChg>
        <pc:cxnChg chg="add mod">
          <ac:chgData name="Binil Kuriachan" userId="687e57b9-0402-4953-9ec2-5b6ca9a33b47" providerId="ADAL" clId="{6547A77A-48E9-48B6-81EA-157E12FF8E01}" dt="2022-06-22T11:03:42.065" v="790" actId="14100"/>
          <ac:cxnSpMkLst>
            <pc:docMk/>
            <pc:sldMk cId="2629482047" sldId="257"/>
            <ac:cxnSpMk id="13" creationId="{FF35216F-2AEB-2149-0098-531E722ED42F}"/>
          </ac:cxnSpMkLst>
        </pc:cxnChg>
        <pc:cxnChg chg="add mod">
          <ac:chgData name="Binil Kuriachan" userId="687e57b9-0402-4953-9ec2-5b6ca9a33b47" providerId="ADAL" clId="{6547A77A-48E9-48B6-81EA-157E12FF8E01}" dt="2022-06-22T10:58:27.302" v="646" actId="1036"/>
          <ac:cxnSpMkLst>
            <pc:docMk/>
            <pc:sldMk cId="2629482047" sldId="257"/>
            <ac:cxnSpMk id="28" creationId="{7823268B-9566-8AA8-68FB-416BDCB32745}"/>
          </ac:cxnSpMkLst>
        </pc:cxnChg>
        <pc:cxnChg chg="add mod">
          <ac:chgData name="Binil Kuriachan" userId="687e57b9-0402-4953-9ec2-5b6ca9a33b47" providerId="ADAL" clId="{6547A77A-48E9-48B6-81EA-157E12FF8E01}" dt="2022-06-22T10:58:27.302" v="646" actId="1036"/>
          <ac:cxnSpMkLst>
            <pc:docMk/>
            <pc:sldMk cId="2629482047" sldId="257"/>
            <ac:cxnSpMk id="31" creationId="{7448B527-8839-A86F-E1DD-AEAAA03D3607}"/>
          </ac:cxnSpMkLst>
        </pc:cxnChg>
        <pc:cxnChg chg="add mod">
          <ac:chgData name="Binil Kuriachan" userId="687e57b9-0402-4953-9ec2-5b6ca9a33b47" providerId="ADAL" clId="{6547A77A-48E9-48B6-81EA-157E12FF8E01}" dt="2022-06-22T11:03:14.069" v="784" actId="1076"/>
          <ac:cxnSpMkLst>
            <pc:docMk/>
            <pc:sldMk cId="2629482047" sldId="257"/>
            <ac:cxnSpMk id="39" creationId="{C8621593-58A1-3468-2550-20DB70735D54}"/>
          </ac:cxnSpMkLst>
        </pc:cxnChg>
        <pc:cxnChg chg="add del mod">
          <ac:chgData name="Binil Kuriachan" userId="687e57b9-0402-4953-9ec2-5b6ca9a33b47" providerId="ADAL" clId="{6547A77A-48E9-48B6-81EA-157E12FF8E01}" dt="2022-06-22T10:56:17.894" v="604" actId="22"/>
          <ac:cxnSpMkLst>
            <pc:docMk/>
            <pc:sldMk cId="2629482047" sldId="257"/>
            <ac:cxnSpMk id="44" creationId="{C7DF1BA8-E4CA-AB84-0A1D-D55F70D25B41}"/>
          </ac:cxnSpMkLst>
        </pc:cxnChg>
        <pc:cxnChg chg="add mod">
          <ac:chgData name="Binil Kuriachan" userId="687e57b9-0402-4953-9ec2-5b6ca9a33b47" providerId="ADAL" clId="{6547A77A-48E9-48B6-81EA-157E12FF8E01}" dt="2022-06-22T10:58:51.458" v="685" actId="1035"/>
          <ac:cxnSpMkLst>
            <pc:docMk/>
            <pc:sldMk cId="2629482047" sldId="257"/>
            <ac:cxnSpMk id="51" creationId="{03CF90F9-126F-E727-F919-45735958869E}"/>
          </ac:cxnSpMkLst>
        </pc:cxnChg>
        <pc:cxnChg chg="add mod">
          <ac:chgData name="Binil Kuriachan" userId="687e57b9-0402-4953-9ec2-5b6ca9a33b47" providerId="ADAL" clId="{6547A77A-48E9-48B6-81EA-157E12FF8E01}" dt="2022-06-22T10:58:51.458" v="685" actId="1035"/>
          <ac:cxnSpMkLst>
            <pc:docMk/>
            <pc:sldMk cId="2629482047" sldId="257"/>
            <ac:cxnSpMk id="53" creationId="{AF2BCEA3-FDCC-EF7B-12D3-59264AEE9419}"/>
          </ac:cxnSpMkLst>
        </pc:cxnChg>
        <pc:cxnChg chg="add mod">
          <ac:chgData name="Binil Kuriachan" userId="687e57b9-0402-4953-9ec2-5b6ca9a33b47" providerId="ADAL" clId="{6547A77A-48E9-48B6-81EA-157E12FF8E01}" dt="2022-06-22T10:58:41.903" v="668" actId="1035"/>
          <ac:cxnSpMkLst>
            <pc:docMk/>
            <pc:sldMk cId="2629482047" sldId="257"/>
            <ac:cxnSpMk id="61" creationId="{6F2BF25D-A6D9-3902-F10B-75C8637018B2}"/>
          </ac:cxnSpMkLst>
        </pc:cxnChg>
        <pc:cxnChg chg="add mod">
          <ac:chgData name="Binil Kuriachan" userId="687e57b9-0402-4953-9ec2-5b6ca9a33b47" providerId="ADAL" clId="{6547A77A-48E9-48B6-81EA-157E12FF8E01}" dt="2022-06-22T10:59:03.994" v="688" actId="14100"/>
          <ac:cxnSpMkLst>
            <pc:docMk/>
            <pc:sldMk cId="2629482047" sldId="257"/>
            <ac:cxnSpMk id="62" creationId="{4F5C076A-01A9-75A8-5AAE-FB0A2C24180F}"/>
          </ac:cxnSpMkLst>
        </pc:cxnChg>
      </pc:sldChg>
      <pc:sldChg chg="addSp delSp modSp add mod">
        <pc:chgData name="Binil Kuriachan" userId="687e57b9-0402-4953-9ec2-5b6ca9a33b47" providerId="ADAL" clId="{6547A77A-48E9-48B6-81EA-157E12FF8E01}" dt="2022-06-22T15:53:31.040" v="1762" actId="14100"/>
        <pc:sldMkLst>
          <pc:docMk/>
          <pc:sldMk cId="660175624" sldId="258"/>
        </pc:sldMkLst>
        <pc:spChg chg="add mod">
          <ac:chgData name="Binil Kuriachan" userId="687e57b9-0402-4953-9ec2-5b6ca9a33b47" providerId="ADAL" clId="{6547A77A-48E9-48B6-81EA-157E12FF8E01}" dt="2022-06-22T15:53:31.040" v="1762" actId="14100"/>
          <ac:spMkLst>
            <pc:docMk/>
            <pc:sldMk cId="660175624" sldId="258"/>
            <ac:spMk id="2" creationId="{F8ACF4F6-5D3C-D3E1-FBB5-9D141E2876A7}"/>
          </ac:spMkLst>
        </pc:spChg>
        <pc:spChg chg="del">
          <ac:chgData name="Binil Kuriachan" userId="687e57b9-0402-4953-9ec2-5b6ca9a33b47" providerId="ADAL" clId="{6547A77A-48E9-48B6-81EA-157E12FF8E01}" dt="2022-06-14T09:47:55.327" v="64" actId="478"/>
          <ac:spMkLst>
            <pc:docMk/>
            <pc:sldMk cId="660175624" sldId="258"/>
            <ac:spMk id="3" creationId="{85A3D64F-44FC-E221-FC10-080F15944234}"/>
          </ac:spMkLst>
        </pc:spChg>
        <pc:spChg chg="mod">
          <ac:chgData name="Binil Kuriachan" userId="687e57b9-0402-4953-9ec2-5b6ca9a33b47" providerId="ADAL" clId="{6547A77A-48E9-48B6-81EA-157E12FF8E01}" dt="2022-06-22T11:27:33.652" v="799" actId="20577"/>
          <ac:spMkLst>
            <pc:docMk/>
            <pc:sldMk cId="660175624" sldId="258"/>
            <ac:spMk id="4" creationId="{B8519478-20FE-DC53-6F4D-7FBF8E3F3FD8}"/>
          </ac:spMkLst>
        </pc:spChg>
      </pc:sldChg>
      <pc:sldChg chg="addSp delSp modSp add mod">
        <pc:chgData name="Binil Kuriachan" userId="687e57b9-0402-4953-9ec2-5b6ca9a33b47" providerId="ADAL" clId="{6547A77A-48E9-48B6-81EA-157E12FF8E01}" dt="2022-06-14T12:03:38.340" v="299" actId="1076"/>
        <pc:sldMkLst>
          <pc:docMk/>
          <pc:sldMk cId="1157356948" sldId="259"/>
        </pc:sldMkLst>
        <pc:spChg chg="mod">
          <ac:chgData name="Binil Kuriachan" userId="687e57b9-0402-4953-9ec2-5b6ca9a33b47" providerId="ADAL" clId="{6547A77A-48E9-48B6-81EA-157E12FF8E01}" dt="2022-06-14T11:35:31.150" v="93" actId="1076"/>
          <ac:spMkLst>
            <pc:docMk/>
            <pc:sldMk cId="1157356948" sldId="259"/>
            <ac:spMk id="4" creationId="{B8519478-20FE-DC53-6F4D-7FBF8E3F3FD8}"/>
          </ac:spMkLst>
        </pc:spChg>
        <pc:picChg chg="add mod">
          <ac:chgData name="Binil Kuriachan" userId="687e57b9-0402-4953-9ec2-5b6ca9a33b47" providerId="ADAL" clId="{6547A77A-48E9-48B6-81EA-157E12FF8E01}" dt="2022-06-14T12:03:34.157" v="298" actId="1076"/>
          <ac:picMkLst>
            <pc:docMk/>
            <pc:sldMk cId="1157356948" sldId="259"/>
            <ac:picMk id="3" creationId="{D8551799-0DFC-3D1A-D09C-107497A79A49}"/>
          </ac:picMkLst>
        </pc:picChg>
        <pc:picChg chg="add mod">
          <ac:chgData name="Binil Kuriachan" userId="687e57b9-0402-4953-9ec2-5b6ca9a33b47" providerId="ADAL" clId="{6547A77A-48E9-48B6-81EA-157E12FF8E01}" dt="2022-06-14T11:59:45.416" v="270" actId="1076"/>
          <ac:picMkLst>
            <pc:docMk/>
            <pc:sldMk cId="1157356948" sldId="259"/>
            <ac:picMk id="5" creationId="{DBEE62D9-8348-50EF-2B4D-093AB42D3DF9}"/>
          </ac:picMkLst>
        </pc:picChg>
        <pc:picChg chg="add mod">
          <ac:chgData name="Binil Kuriachan" userId="687e57b9-0402-4953-9ec2-5b6ca9a33b47" providerId="ADAL" clId="{6547A77A-48E9-48B6-81EA-157E12FF8E01}" dt="2022-06-14T12:03:13.729" v="296" actId="14100"/>
          <ac:picMkLst>
            <pc:docMk/>
            <pc:sldMk cId="1157356948" sldId="259"/>
            <ac:picMk id="6" creationId="{1013AAF1-DE87-BA0E-9F09-0BAF00E14B7E}"/>
          </ac:picMkLst>
        </pc:picChg>
        <pc:picChg chg="add mod">
          <ac:chgData name="Binil Kuriachan" userId="687e57b9-0402-4953-9ec2-5b6ca9a33b47" providerId="ADAL" clId="{6547A77A-48E9-48B6-81EA-157E12FF8E01}" dt="2022-06-14T12:03:38.340" v="299" actId="1076"/>
          <ac:picMkLst>
            <pc:docMk/>
            <pc:sldMk cId="1157356948" sldId="259"/>
            <ac:picMk id="8" creationId="{BDE0B51C-FF92-AB5E-E423-9D1E92963091}"/>
          </ac:picMkLst>
        </pc:picChg>
        <pc:picChg chg="add del mod">
          <ac:chgData name="Binil Kuriachan" userId="687e57b9-0402-4953-9ec2-5b6ca9a33b47" providerId="ADAL" clId="{6547A77A-48E9-48B6-81EA-157E12FF8E01}" dt="2022-06-14T11:36:07.049" v="94" actId="21"/>
          <ac:picMkLst>
            <pc:docMk/>
            <pc:sldMk cId="1157356948" sldId="259"/>
            <ac:picMk id="10" creationId="{AF477C16-DBD5-AF3E-6C38-7924F712F7F1}"/>
          </ac:picMkLst>
        </pc:picChg>
      </pc:sldChg>
      <pc:sldChg chg="addSp delSp modSp add mod">
        <pc:chgData name="Binil Kuriachan" userId="687e57b9-0402-4953-9ec2-5b6ca9a33b47" providerId="ADAL" clId="{6547A77A-48E9-48B6-81EA-157E12FF8E01}" dt="2022-06-14T11:51:52.422" v="229" actId="1076"/>
        <pc:sldMkLst>
          <pc:docMk/>
          <pc:sldMk cId="272616795" sldId="260"/>
        </pc:sldMkLst>
        <pc:spChg chg="mod">
          <ac:chgData name="Binil Kuriachan" userId="687e57b9-0402-4953-9ec2-5b6ca9a33b47" providerId="ADAL" clId="{6547A77A-48E9-48B6-81EA-157E12FF8E01}" dt="2022-06-14T11:37:29.785" v="120" actId="1076"/>
          <ac:spMkLst>
            <pc:docMk/>
            <pc:sldMk cId="272616795" sldId="260"/>
            <ac:spMk id="4" creationId="{B8519478-20FE-DC53-6F4D-7FBF8E3F3FD8}"/>
          </ac:spMkLst>
        </pc:spChg>
        <pc:picChg chg="add del mod">
          <ac:chgData name="Binil Kuriachan" userId="687e57b9-0402-4953-9ec2-5b6ca9a33b47" providerId="ADAL" clId="{6547A77A-48E9-48B6-81EA-157E12FF8E01}" dt="2022-06-14T11:48:51.158" v="176" actId="478"/>
          <ac:picMkLst>
            <pc:docMk/>
            <pc:sldMk cId="272616795" sldId="260"/>
            <ac:picMk id="2" creationId="{CD2A334E-4EF2-6580-0229-A18DB0B8F6EF}"/>
          </ac:picMkLst>
        </pc:picChg>
        <pc:picChg chg="del">
          <ac:chgData name="Binil Kuriachan" userId="687e57b9-0402-4953-9ec2-5b6ca9a33b47" providerId="ADAL" clId="{6547A77A-48E9-48B6-81EA-157E12FF8E01}" dt="2022-06-14T11:36:14.035" v="98" actId="478"/>
          <ac:picMkLst>
            <pc:docMk/>
            <pc:sldMk cId="272616795" sldId="260"/>
            <ac:picMk id="3" creationId="{D8551799-0DFC-3D1A-D09C-107497A79A49}"/>
          </ac:picMkLst>
        </pc:picChg>
        <pc:picChg chg="del">
          <ac:chgData name="Binil Kuriachan" userId="687e57b9-0402-4953-9ec2-5b6ca9a33b47" providerId="ADAL" clId="{6547A77A-48E9-48B6-81EA-157E12FF8E01}" dt="2022-06-14T11:36:13.515" v="97" actId="478"/>
          <ac:picMkLst>
            <pc:docMk/>
            <pc:sldMk cId="272616795" sldId="260"/>
            <ac:picMk id="6" creationId="{1013AAF1-DE87-BA0E-9F09-0BAF00E14B7E}"/>
          </ac:picMkLst>
        </pc:picChg>
        <pc:picChg chg="del">
          <ac:chgData name="Binil Kuriachan" userId="687e57b9-0402-4953-9ec2-5b6ca9a33b47" providerId="ADAL" clId="{6547A77A-48E9-48B6-81EA-157E12FF8E01}" dt="2022-06-14T11:36:12.791" v="96" actId="478"/>
          <ac:picMkLst>
            <pc:docMk/>
            <pc:sldMk cId="272616795" sldId="260"/>
            <ac:picMk id="8" creationId="{BDE0B51C-FF92-AB5E-E423-9D1E92963091}"/>
          </ac:picMkLst>
        </pc:picChg>
        <pc:picChg chg="add del mod">
          <ac:chgData name="Binil Kuriachan" userId="687e57b9-0402-4953-9ec2-5b6ca9a33b47" providerId="ADAL" clId="{6547A77A-48E9-48B6-81EA-157E12FF8E01}" dt="2022-06-14T11:48:52.478" v="178" actId="478"/>
          <ac:picMkLst>
            <pc:docMk/>
            <pc:sldMk cId="272616795" sldId="260"/>
            <ac:picMk id="9" creationId="{58EC546B-7C31-32BE-BAE5-2EF0782771EA}"/>
          </ac:picMkLst>
        </pc:picChg>
        <pc:picChg chg="add del mod">
          <ac:chgData name="Binil Kuriachan" userId="687e57b9-0402-4953-9ec2-5b6ca9a33b47" providerId="ADAL" clId="{6547A77A-48E9-48B6-81EA-157E12FF8E01}" dt="2022-06-14T11:39:10.380" v="135" actId="478"/>
          <ac:picMkLst>
            <pc:docMk/>
            <pc:sldMk cId="272616795" sldId="260"/>
            <ac:picMk id="11" creationId="{8CE8C535-FF15-F9AB-CE75-196ED99D401C}"/>
          </ac:picMkLst>
        </pc:picChg>
        <pc:picChg chg="add del mod">
          <ac:chgData name="Binil Kuriachan" userId="687e57b9-0402-4953-9ec2-5b6ca9a33b47" providerId="ADAL" clId="{6547A77A-48E9-48B6-81EA-157E12FF8E01}" dt="2022-06-14T11:48:53.582" v="180" actId="478"/>
          <ac:picMkLst>
            <pc:docMk/>
            <pc:sldMk cId="272616795" sldId="260"/>
            <ac:picMk id="13" creationId="{18D133A6-0D8C-3C11-E154-036A52CA9B06}"/>
          </ac:picMkLst>
        </pc:picChg>
        <pc:picChg chg="add del mod">
          <ac:chgData name="Binil Kuriachan" userId="687e57b9-0402-4953-9ec2-5b6ca9a33b47" providerId="ADAL" clId="{6547A77A-48E9-48B6-81EA-157E12FF8E01}" dt="2022-06-14T11:40:22.025" v="140" actId="478"/>
          <ac:picMkLst>
            <pc:docMk/>
            <pc:sldMk cId="272616795" sldId="260"/>
            <ac:picMk id="15" creationId="{392D81C5-54FC-D70E-91F1-3C24EBC0AF51}"/>
          </ac:picMkLst>
        </pc:picChg>
        <pc:picChg chg="add del mod">
          <ac:chgData name="Binil Kuriachan" userId="687e57b9-0402-4953-9ec2-5b6ca9a33b47" providerId="ADAL" clId="{6547A77A-48E9-48B6-81EA-157E12FF8E01}" dt="2022-06-14T11:48:53.057" v="179" actId="478"/>
          <ac:picMkLst>
            <pc:docMk/>
            <pc:sldMk cId="272616795" sldId="260"/>
            <ac:picMk id="17" creationId="{AEFDA174-DAC6-50CB-83A8-C0D5C9964D74}"/>
          </ac:picMkLst>
        </pc:picChg>
        <pc:picChg chg="add del mod">
          <ac:chgData name="Binil Kuriachan" userId="687e57b9-0402-4953-9ec2-5b6ca9a33b47" providerId="ADAL" clId="{6547A77A-48E9-48B6-81EA-157E12FF8E01}" dt="2022-06-14T11:48:51.941" v="177" actId="478"/>
          <ac:picMkLst>
            <pc:docMk/>
            <pc:sldMk cId="272616795" sldId="260"/>
            <ac:picMk id="19" creationId="{D72530D8-1F4D-CB3C-81B0-B369B199A0A2}"/>
          </ac:picMkLst>
        </pc:picChg>
        <pc:picChg chg="add mod">
          <ac:chgData name="Binil Kuriachan" userId="687e57b9-0402-4953-9ec2-5b6ca9a33b47" providerId="ADAL" clId="{6547A77A-48E9-48B6-81EA-157E12FF8E01}" dt="2022-06-14T11:51:47.687" v="227" actId="14100"/>
          <ac:picMkLst>
            <pc:docMk/>
            <pc:sldMk cId="272616795" sldId="260"/>
            <ac:picMk id="21" creationId="{AC26BBE0-547C-82C2-E834-D9E3E39EB541}"/>
          </ac:picMkLst>
        </pc:picChg>
        <pc:picChg chg="add del mod">
          <ac:chgData name="Binil Kuriachan" userId="687e57b9-0402-4953-9ec2-5b6ca9a33b47" providerId="ADAL" clId="{6547A77A-48E9-48B6-81EA-157E12FF8E01}" dt="2022-06-14T11:48:40.171" v="172" actId="478"/>
          <ac:picMkLst>
            <pc:docMk/>
            <pc:sldMk cId="272616795" sldId="260"/>
            <ac:picMk id="23" creationId="{914C156B-0B55-8B0A-C7E3-06064513D932}"/>
          </ac:picMkLst>
        </pc:picChg>
        <pc:picChg chg="add mod">
          <ac:chgData name="Binil Kuriachan" userId="687e57b9-0402-4953-9ec2-5b6ca9a33b47" providerId="ADAL" clId="{6547A77A-48E9-48B6-81EA-157E12FF8E01}" dt="2022-06-14T11:51:44.560" v="226" actId="1076"/>
          <ac:picMkLst>
            <pc:docMk/>
            <pc:sldMk cId="272616795" sldId="260"/>
            <ac:picMk id="25" creationId="{095D28C7-7FC9-AB95-9D44-E2C6DF2FC684}"/>
          </ac:picMkLst>
        </pc:picChg>
        <pc:picChg chg="add mod">
          <ac:chgData name="Binil Kuriachan" userId="687e57b9-0402-4953-9ec2-5b6ca9a33b47" providerId="ADAL" clId="{6547A77A-48E9-48B6-81EA-157E12FF8E01}" dt="2022-06-14T11:51:52.422" v="229" actId="1076"/>
          <ac:picMkLst>
            <pc:docMk/>
            <pc:sldMk cId="272616795" sldId="260"/>
            <ac:picMk id="27" creationId="{3B2E35DC-AAFF-6F6A-6E1A-BC38FC95C3AF}"/>
          </ac:picMkLst>
        </pc:picChg>
        <pc:picChg chg="add del mod">
          <ac:chgData name="Binil Kuriachan" userId="687e57b9-0402-4953-9ec2-5b6ca9a33b47" providerId="ADAL" clId="{6547A77A-48E9-48B6-81EA-157E12FF8E01}" dt="2022-06-14T11:51:41.180" v="224" actId="478"/>
          <ac:picMkLst>
            <pc:docMk/>
            <pc:sldMk cId="272616795" sldId="260"/>
            <ac:picMk id="29" creationId="{3AFC0446-DCF8-B059-A5E0-72EAFFF0BE3D}"/>
          </ac:picMkLst>
        </pc:picChg>
        <pc:picChg chg="add del mod">
          <ac:chgData name="Binil Kuriachan" userId="687e57b9-0402-4953-9ec2-5b6ca9a33b47" providerId="ADAL" clId="{6547A77A-48E9-48B6-81EA-157E12FF8E01}" dt="2022-06-14T11:51:33.706" v="220" actId="22"/>
          <ac:picMkLst>
            <pc:docMk/>
            <pc:sldMk cId="272616795" sldId="260"/>
            <ac:picMk id="31" creationId="{E107258A-2F6A-EE1A-2043-0CAE4CF0A836}"/>
          </ac:picMkLst>
        </pc:picChg>
      </pc:sldChg>
      <pc:sldChg chg="delSp modSp add mod">
        <pc:chgData name="Binil Kuriachan" userId="687e57b9-0402-4953-9ec2-5b6ca9a33b47" providerId="ADAL" clId="{6547A77A-48E9-48B6-81EA-157E12FF8E01}" dt="2022-06-14T12:04:34.217" v="303" actId="1076"/>
        <pc:sldMkLst>
          <pc:docMk/>
          <pc:sldMk cId="3102878680" sldId="261"/>
        </pc:sldMkLst>
        <pc:spChg chg="mod">
          <ac:chgData name="Binil Kuriachan" userId="687e57b9-0402-4953-9ec2-5b6ca9a33b47" providerId="ADAL" clId="{6547A77A-48E9-48B6-81EA-157E12FF8E01}" dt="2022-06-14T11:52:06.657" v="243" actId="20577"/>
          <ac:spMkLst>
            <pc:docMk/>
            <pc:sldMk cId="3102878680" sldId="261"/>
            <ac:spMk id="4" creationId="{B8519478-20FE-DC53-6F4D-7FBF8E3F3FD8}"/>
          </ac:spMkLst>
        </pc:spChg>
        <pc:picChg chg="mod">
          <ac:chgData name="Binil Kuriachan" userId="687e57b9-0402-4953-9ec2-5b6ca9a33b47" providerId="ADAL" clId="{6547A77A-48E9-48B6-81EA-157E12FF8E01}" dt="2022-06-14T12:04:34.217" v="303" actId="1076"/>
          <ac:picMkLst>
            <pc:docMk/>
            <pc:sldMk cId="3102878680" sldId="261"/>
            <ac:picMk id="2" creationId="{CD2A334E-4EF2-6580-0229-A18DB0B8F6EF}"/>
          </ac:picMkLst>
        </pc:picChg>
        <pc:picChg chg="mod">
          <ac:chgData name="Binil Kuriachan" userId="687e57b9-0402-4953-9ec2-5b6ca9a33b47" providerId="ADAL" clId="{6547A77A-48E9-48B6-81EA-157E12FF8E01}" dt="2022-06-14T12:04:31.417" v="302" actId="1076"/>
          <ac:picMkLst>
            <pc:docMk/>
            <pc:sldMk cId="3102878680" sldId="261"/>
            <ac:picMk id="9" creationId="{58EC546B-7C31-32BE-BAE5-2EF0782771EA}"/>
          </ac:picMkLst>
        </pc:picChg>
        <pc:picChg chg="mod">
          <ac:chgData name="Binil Kuriachan" userId="687e57b9-0402-4953-9ec2-5b6ca9a33b47" providerId="ADAL" clId="{6547A77A-48E9-48B6-81EA-157E12FF8E01}" dt="2022-06-14T11:52:32.912" v="252" actId="1076"/>
          <ac:picMkLst>
            <pc:docMk/>
            <pc:sldMk cId="3102878680" sldId="261"/>
            <ac:picMk id="13" creationId="{18D133A6-0D8C-3C11-E154-036A52CA9B06}"/>
          </ac:picMkLst>
        </pc:picChg>
        <pc:picChg chg="mod">
          <ac:chgData name="Binil Kuriachan" userId="687e57b9-0402-4953-9ec2-5b6ca9a33b47" providerId="ADAL" clId="{6547A77A-48E9-48B6-81EA-157E12FF8E01}" dt="2022-06-14T11:52:41.742" v="255" actId="14100"/>
          <ac:picMkLst>
            <pc:docMk/>
            <pc:sldMk cId="3102878680" sldId="261"/>
            <ac:picMk id="17" creationId="{AEFDA174-DAC6-50CB-83A8-C0D5C9964D74}"/>
          </ac:picMkLst>
        </pc:picChg>
        <pc:picChg chg="mod">
          <ac:chgData name="Binil Kuriachan" userId="687e57b9-0402-4953-9ec2-5b6ca9a33b47" providerId="ADAL" clId="{6547A77A-48E9-48B6-81EA-157E12FF8E01}" dt="2022-06-14T11:52:46.894" v="258" actId="14100"/>
          <ac:picMkLst>
            <pc:docMk/>
            <pc:sldMk cId="3102878680" sldId="261"/>
            <ac:picMk id="19" creationId="{D72530D8-1F4D-CB3C-81B0-B369B199A0A2}"/>
          </ac:picMkLst>
        </pc:picChg>
        <pc:picChg chg="del">
          <ac:chgData name="Binil Kuriachan" userId="687e57b9-0402-4953-9ec2-5b6ca9a33b47" providerId="ADAL" clId="{6547A77A-48E9-48B6-81EA-157E12FF8E01}" dt="2022-06-14T11:51:55.986" v="230" actId="478"/>
          <ac:picMkLst>
            <pc:docMk/>
            <pc:sldMk cId="3102878680" sldId="261"/>
            <ac:picMk id="21" creationId="{AC26BBE0-547C-82C2-E834-D9E3E39EB541}"/>
          </ac:picMkLst>
        </pc:picChg>
        <pc:picChg chg="del">
          <ac:chgData name="Binil Kuriachan" userId="687e57b9-0402-4953-9ec2-5b6ca9a33b47" providerId="ADAL" clId="{6547A77A-48E9-48B6-81EA-157E12FF8E01}" dt="2022-06-14T11:51:57.703" v="231" actId="478"/>
          <ac:picMkLst>
            <pc:docMk/>
            <pc:sldMk cId="3102878680" sldId="261"/>
            <ac:picMk id="25" creationId="{095D28C7-7FC9-AB95-9D44-E2C6DF2FC684}"/>
          </ac:picMkLst>
        </pc:picChg>
      </pc:sldChg>
      <pc:sldChg chg="addSp delSp modSp add mod">
        <pc:chgData name="Binil Kuriachan" userId="687e57b9-0402-4953-9ec2-5b6ca9a33b47" providerId="ADAL" clId="{6547A77A-48E9-48B6-81EA-157E12FF8E01}" dt="2022-06-14T12:02:36.051" v="294" actId="1076"/>
        <pc:sldMkLst>
          <pc:docMk/>
          <pc:sldMk cId="2638544194" sldId="262"/>
        </pc:sldMkLst>
        <pc:picChg chg="del">
          <ac:chgData name="Binil Kuriachan" userId="687e57b9-0402-4953-9ec2-5b6ca9a33b47" providerId="ADAL" clId="{6547A77A-48E9-48B6-81EA-157E12FF8E01}" dt="2022-06-14T11:59:53.161" v="274" actId="478"/>
          <ac:picMkLst>
            <pc:docMk/>
            <pc:sldMk cId="2638544194" sldId="262"/>
            <ac:picMk id="3" creationId="{D8551799-0DFC-3D1A-D09C-107497A79A49}"/>
          </ac:picMkLst>
        </pc:picChg>
        <pc:picChg chg="del">
          <ac:chgData name="Binil Kuriachan" userId="687e57b9-0402-4953-9ec2-5b6ca9a33b47" providerId="ADAL" clId="{6547A77A-48E9-48B6-81EA-157E12FF8E01}" dt="2022-06-14T11:59:54.149" v="276" actId="478"/>
          <ac:picMkLst>
            <pc:docMk/>
            <pc:sldMk cId="2638544194" sldId="262"/>
            <ac:picMk id="5" creationId="{DBEE62D9-8348-50EF-2B4D-093AB42D3DF9}"/>
          </ac:picMkLst>
        </pc:picChg>
        <pc:picChg chg="del">
          <ac:chgData name="Binil Kuriachan" userId="687e57b9-0402-4953-9ec2-5b6ca9a33b47" providerId="ADAL" clId="{6547A77A-48E9-48B6-81EA-157E12FF8E01}" dt="2022-06-14T11:59:52.548" v="273" actId="478"/>
          <ac:picMkLst>
            <pc:docMk/>
            <pc:sldMk cId="2638544194" sldId="262"/>
            <ac:picMk id="6" creationId="{1013AAF1-DE87-BA0E-9F09-0BAF00E14B7E}"/>
          </ac:picMkLst>
        </pc:picChg>
        <pc:picChg chg="add mod">
          <ac:chgData name="Binil Kuriachan" userId="687e57b9-0402-4953-9ec2-5b6ca9a33b47" providerId="ADAL" clId="{6547A77A-48E9-48B6-81EA-157E12FF8E01}" dt="2022-06-14T12:01:09.004" v="288" actId="14100"/>
          <ac:picMkLst>
            <pc:docMk/>
            <pc:sldMk cId="2638544194" sldId="262"/>
            <ac:picMk id="7" creationId="{83105F0D-AC44-7694-F12C-9402B097192A}"/>
          </ac:picMkLst>
        </pc:picChg>
        <pc:picChg chg="del">
          <ac:chgData name="Binil Kuriachan" userId="687e57b9-0402-4953-9ec2-5b6ca9a33b47" providerId="ADAL" clId="{6547A77A-48E9-48B6-81EA-157E12FF8E01}" dt="2022-06-14T11:59:53.721" v="275" actId="478"/>
          <ac:picMkLst>
            <pc:docMk/>
            <pc:sldMk cId="2638544194" sldId="262"/>
            <ac:picMk id="8" creationId="{BDE0B51C-FF92-AB5E-E423-9D1E92963091}"/>
          </ac:picMkLst>
        </pc:picChg>
        <pc:picChg chg="add mod">
          <ac:chgData name="Binil Kuriachan" userId="687e57b9-0402-4953-9ec2-5b6ca9a33b47" providerId="ADAL" clId="{6547A77A-48E9-48B6-81EA-157E12FF8E01}" dt="2022-06-14T12:01:12.857" v="290" actId="1076"/>
          <ac:picMkLst>
            <pc:docMk/>
            <pc:sldMk cId="2638544194" sldId="262"/>
            <ac:picMk id="10" creationId="{BF857A78-7585-8F38-618A-77CDADF9C834}"/>
          </ac:picMkLst>
        </pc:picChg>
        <pc:picChg chg="add mod">
          <ac:chgData name="Binil Kuriachan" userId="687e57b9-0402-4953-9ec2-5b6ca9a33b47" providerId="ADAL" clId="{6547A77A-48E9-48B6-81EA-157E12FF8E01}" dt="2022-06-14T12:01:34.797" v="292" actId="1076"/>
          <ac:picMkLst>
            <pc:docMk/>
            <pc:sldMk cId="2638544194" sldId="262"/>
            <ac:picMk id="12" creationId="{7C2C9296-CB2D-75FB-1FEB-AB660E7A11FB}"/>
          </ac:picMkLst>
        </pc:picChg>
        <pc:picChg chg="add mod">
          <ac:chgData name="Binil Kuriachan" userId="687e57b9-0402-4953-9ec2-5b6ca9a33b47" providerId="ADAL" clId="{6547A77A-48E9-48B6-81EA-157E12FF8E01}" dt="2022-06-14T12:02:36.051" v="294" actId="1076"/>
          <ac:picMkLst>
            <pc:docMk/>
            <pc:sldMk cId="2638544194" sldId="262"/>
            <ac:picMk id="14" creationId="{426B9731-8E16-E56E-0AF8-2B85F27B4069}"/>
          </ac:picMkLst>
        </pc:picChg>
      </pc:sldChg>
      <pc:sldChg chg="modSp add mod">
        <pc:chgData name="Binil Kuriachan" userId="687e57b9-0402-4953-9ec2-5b6ca9a33b47" providerId="ADAL" clId="{6547A77A-48E9-48B6-81EA-157E12FF8E01}" dt="2022-06-22T15:31:33.049" v="921" actId="20577"/>
        <pc:sldMkLst>
          <pc:docMk/>
          <pc:sldMk cId="1984411339" sldId="263"/>
        </pc:sldMkLst>
        <pc:spChg chg="mod">
          <ac:chgData name="Binil Kuriachan" userId="687e57b9-0402-4953-9ec2-5b6ca9a33b47" providerId="ADAL" clId="{6547A77A-48E9-48B6-81EA-157E12FF8E01}" dt="2022-06-22T15:31:33.049" v="921" actId="20577"/>
          <ac:spMkLst>
            <pc:docMk/>
            <pc:sldMk cId="1984411339" sldId="263"/>
            <ac:spMk id="4" creationId="{B8519478-20FE-DC53-6F4D-7FBF8E3F3F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2C3A-2CC9-410D-3CC1-4B603305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C3EC-52FC-F7BF-FCAF-623FEA7B7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6162-3A92-F11A-3E02-155AB70D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9E04-2064-455F-2F6A-22CC6638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0FB1-2278-F6A1-2C7D-7ECDF0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A2CD-1ED9-F027-8AA1-D0F52417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F96C-0BDE-064B-85EA-EEF61CD9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0CC2-DD66-1D42-8447-04C93B85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1AD1-CD58-7310-75B9-8F4F8D3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16DD-0631-7248-0187-AEB66A0C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63D1-536F-6D02-159D-9504997E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E4636-C3BE-AF2F-75FF-3BE72540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4CFE-8692-5F62-3547-5334DCF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3EB2-9D35-5823-B3B3-7F977717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FB1F-68FC-EEB0-B355-841B07A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B24-099D-8B70-F026-B6F9D83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4AB2-4071-62E9-800F-34DABC11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4CFF-6BA3-4E13-5A58-3EF8CE6A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E7D5-4D8C-22BD-66C3-35AE9678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F7C5-8C1C-F3BD-080F-9FC75544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7C70-E090-61A4-1848-457E6E72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1EBD-7E7F-D6D4-5615-28B5BE5F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DAE8-A442-4C0A-926A-431EBB6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EAAC-6EA8-A058-2F45-CF5C7B66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286-EAB6-BD56-6582-FB74D9D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EDB6-D8E8-B3C7-12D6-40FEADA5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5AA3-57F1-62F6-4CB5-6582B3530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9185-9343-33AF-DFA2-04928118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6911-DE8C-B4EB-067E-6F464076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3C068-CF89-B23F-8E03-DD08BA70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3CFC-CC6F-74B6-A749-4BCB517F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8758-8789-356E-B43A-2CA742D3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F43D-88AE-CB5A-9EF0-8DFBD8D2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1782-2015-DCDA-4A14-5C61DCA0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5A9A6-C7D2-255B-61EA-CFEDA6D6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A0C3F-E682-92E4-EFB0-E39D23987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25D95-69B8-FC04-3969-0B32654C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4F8B7-68BA-F58B-651D-5AD79D63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BB023-81A4-AE51-5F55-5B21A6EE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F6D3-C56D-5D1C-9482-435BBBE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5EBE1-C59B-FAA4-4C54-CC4C6FB2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C802-7B75-F2BB-0F08-1544E022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5B5E3-3E54-A535-F334-A9E97632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627-0EFA-CF8F-373E-43261DE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34E9-A383-4A87-6924-F573F484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9D70-AC2D-A58E-8F75-C9BB2B5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FEA4-F613-C983-9185-D6E06A99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406-26F8-EDE3-778B-4451E607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878B-763D-448E-0AFB-CF6FC6312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7088-36A1-7D7D-4A8D-E59F5E06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36987-E104-B013-22F1-CF41D16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4964-08AA-A889-4F35-9CF8D415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2E6-3E6B-5DE6-9787-8EAA451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A8B97-E0EC-CED6-F06D-68981E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041C-745E-7561-0DA2-11EA11A68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BA94-18D7-51A8-9C9E-67344CC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944E8-AE60-CA94-DBA5-4C33116C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237B-C600-8198-A512-9F74AFFF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5F946-9E38-B38A-652E-64DFCBF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DAD4-4BFF-B9EF-05B6-DD81DE9B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A4F6-81E7-F555-C868-F01A6DA3C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8D24-C6C5-4ED3-9130-B32D225D52F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97B0-1F25-EEF7-DF6B-0F8B96017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BD19-55B1-F9E3-ABEE-999E61E2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EFCC-54C1-4006-9C3E-563081D9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0BA-2657-A84F-45BB-AEF08617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655" y="1819562"/>
            <a:ext cx="8377382" cy="116392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Grounding</a:t>
            </a:r>
          </a:p>
        </p:txBody>
      </p:sp>
    </p:spTree>
    <p:extLst>
      <p:ext uri="{BB962C8B-B14F-4D97-AF65-F5344CB8AC3E}">
        <p14:creationId xmlns:p14="http://schemas.microsoft.com/office/powerpoint/2010/main" val="22442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731937" y="553323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pic>
        <p:nvPicPr>
          <p:cNvPr id="1028" name="Picture 4" descr="Image result for Database Icon Clip Art">
            <a:extLst>
              <a:ext uri="{FF2B5EF4-FFF2-40B4-BE49-F238E27FC236}">
                <a16:creationId xmlns:a16="http://schemas.microsoft.com/office/drawing/2014/main" id="{F264FC8B-670A-C434-6334-040BCE02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89" y="614132"/>
            <a:ext cx="1271642" cy="14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E6CD2-6697-DBFF-BBCB-24205F25E965}"/>
              </a:ext>
            </a:extLst>
          </p:cNvPr>
          <p:cNvSpPr txBox="1"/>
          <p:nvPr/>
        </p:nvSpPr>
        <p:spPr>
          <a:xfrm>
            <a:off x="11170580" y="2063675"/>
            <a:ext cx="9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823415-37BF-ECA3-B2FF-A8CC3F60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9" y="3769353"/>
            <a:ext cx="5042159" cy="18288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88E490-7415-B6D0-C40D-4FC84993AEDB}"/>
              </a:ext>
            </a:extLst>
          </p:cNvPr>
          <p:cNvSpPr txBox="1"/>
          <p:nvPr/>
        </p:nvSpPr>
        <p:spPr>
          <a:xfrm>
            <a:off x="10917382" y="3395779"/>
            <a:ext cx="127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Images</a:t>
            </a:r>
            <a:br>
              <a:rPr lang="en-US" dirty="0"/>
            </a:br>
            <a:r>
              <a:rPr lang="en-US" dirty="0"/>
              <a:t>(ImageNet)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F2BCEA3-FDCC-EF7B-12D3-59264AEE9419}"/>
              </a:ext>
            </a:extLst>
          </p:cNvPr>
          <p:cNvCxnSpPr>
            <a:cxnSpLocks/>
            <a:endCxn id="50" idx="6"/>
          </p:cNvCxnSpPr>
          <p:nvPr/>
        </p:nvCxnSpPr>
        <p:spPr>
          <a:xfrm rot="5400000">
            <a:off x="8860258" y="4396412"/>
            <a:ext cx="535208" cy="110998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2BF25D-A6D9-3902-F10B-75C8637018B2}"/>
              </a:ext>
            </a:extLst>
          </p:cNvPr>
          <p:cNvCxnSpPr>
            <a:stCxn id="26" idx="4"/>
            <a:endCxn id="23" idx="0"/>
          </p:cNvCxnSpPr>
          <p:nvPr/>
        </p:nvCxnSpPr>
        <p:spPr>
          <a:xfrm>
            <a:off x="9682855" y="3983852"/>
            <a:ext cx="0" cy="196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5C076A-01A9-75A8-5AAE-FB0A2C24180F}"/>
              </a:ext>
            </a:extLst>
          </p:cNvPr>
          <p:cNvCxnSpPr>
            <a:cxnSpLocks/>
          </p:cNvCxnSpPr>
          <p:nvPr/>
        </p:nvCxnSpPr>
        <p:spPr>
          <a:xfrm>
            <a:off x="8266545" y="5525333"/>
            <a:ext cx="0" cy="238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C11681B-26A0-E610-A4EE-61311CB94005}"/>
              </a:ext>
            </a:extLst>
          </p:cNvPr>
          <p:cNvGrpSpPr/>
          <p:nvPr/>
        </p:nvGrpSpPr>
        <p:grpSpPr>
          <a:xfrm>
            <a:off x="5660568" y="1300217"/>
            <a:ext cx="6401513" cy="5414463"/>
            <a:chOff x="5660568" y="1300217"/>
            <a:chExt cx="6401513" cy="54144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3BE6A9-CD0D-9AD8-8A7D-A6F36BBE087E}"/>
                </a:ext>
              </a:extLst>
            </p:cNvPr>
            <p:cNvSpPr/>
            <p:nvPr/>
          </p:nvSpPr>
          <p:spPr>
            <a:xfrm>
              <a:off x="9799366" y="2410740"/>
              <a:ext cx="2262715" cy="9604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Named Entity Recognition</a:t>
              </a:r>
            </a:p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(Identify noun phrases)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ED59E6-4BF7-EA34-2079-B4F42DD9B5EF}"/>
                </a:ext>
              </a:extLst>
            </p:cNvPr>
            <p:cNvSpPr/>
            <p:nvPr/>
          </p:nvSpPr>
          <p:spPr>
            <a:xfrm>
              <a:off x="7279301" y="2410740"/>
              <a:ext cx="2262715" cy="9604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(Hierarchical + KB + MLN)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9AA7B09-ACB1-0F6B-9F21-34516E6C17B2}"/>
                </a:ext>
              </a:extLst>
            </p:cNvPr>
            <p:cNvSpPr/>
            <p:nvPr/>
          </p:nvSpPr>
          <p:spPr>
            <a:xfrm>
              <a:off x="10645036" y="1841395"/>
              <a:ext cx="484632" cy="5232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F35216F-2AEB-2149-0098-531E722ED42F}"/>
                </a:ext>
              </a:extLst>
            </p:cNvPr>
            <p:cNvCxnSpPr>
              <a:cxnSpLocks/>
              <a:stCxn id="1028" idx="3"/>
            </p:cNvCxnSpPr>
            <p:nvPr/>
          </p:nvCxnSpPr>
          <p:spPr>
            <a:xfrm>
              <a:off x="9376531" y="1315728"/>
              <a:ext cx="1525189" cy="704041"/>
            </a:xfrm>
            <a:prstGeom prst="bentConnector3">
              <a:avLst>
                <a:gd name="adj1" fmla="val 990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1CF4D9-836D-157E-B588-7F43F0C10B4B}"/>
                </a:ext>
              </a:extLst>
            </p:cNvPr>
            <p:cNvSpPr/>
            <p:nvPr/>
          </p:nvSpPr>
          <p:spPr>
            <a:xfrm>
              <a:off x="8602350" y="4180818"/>
              <a:ext cx="2161010" cy="678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Top 10 affordance</a:t>
              </a:r>
            </a:p>
          </p:txBody>
        </p:sp>
        <p:sp>
          <p:nvSpPr>
            <p:cNvPr id="26" name="Flowchart: Or 25">
              <a:extLst>
                <a:ext uri="{FF2B5EF4-FFF2-40B4-BE49-F238E27FC236}">
                  <a16:creationId xmlns:a16="http://schemas.microsoft.com/office/drawing/2014/main" id="{2EE12EA9-5376-9409-36F8-5DCD8DE4E112}"/>
                </a:ext>
              </a:extLst>
            </p:cNvPr>
            <p:cNvSpPr/>
            <p:nvPr/>
          </p:nvSpPr>
          <p:spPr>
            <a:xfrm>
              <a:off x="9376531" y="3371204"/>
              <a:ext cx="612648" cy="612648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823268B-9566-8AA8-68FB-416BDCB3274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8266545" y="3371203"/>
              <a:ext cx="1109986" cy="306325"/>
            </a:xfrm>
            <a:prstGeom prst="bentConnector3">
              <a:avLst>
                <a:gd name="adj1" fmla="val 7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448B527-8839-A86F-E1DD-AEAAA03D3607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rot="10800000" flipV="1">
              <a:off x="9989180" y="3371204"/>
              <a:ext cx="992857" cy="306324"/>
            </a:xfrm>
            <a:prstGeom prst="bentConnector3">
              <a:avLst>
                <a:gd name="adj1" fmla="val 69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8621593-58A1-3468-2550-20DB70735D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11963" y="2021641"/>
              <a:ext cx="2880601" cy="1437753"/>
            </a:xfrm>
            <a:prstGeom prst="bentConnector3">
              <a:avLst>
                <a:gd name="adj1" fmla="val 30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3CC7F2-1D68-860F-00CB-84DD6D0D8246}"/>
                </a:ext>
              </a:extLst>
            </p:cNvPr>
            <p:cNvSpPr/>
            <p:nvPr/>
          </p:nvSpPr>
          <p:spPr>
            <a:xfrm>
              <a:off x="5660568" y="4180818"/>
              <a:ext cx="2161010" cy="678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50" name="Flowchart: Or 49">
              <a:extLst>
                <a:ext uri="{FF2B5EF4-FFF2-40B4-BE49-F238E27FC236}">
                  <a16:creationId xmlns:a16="http://schemas.microsoft.com/office/drawing/2014/main" id="{33FA1EDC-AB4E-4B03-E546-708C543A157D}"/>
                </a:ext>
              </a:extLst>
            </p:cNvPr>
            <p:cNvSpPr/>
            <p:nvPr/>
          </p:nvSpPr>
          <p:spPr>
            <a:xfrm>
              <a:off x="7960221" y="4912685"/>
              <a:ext cx="612648" cy="612648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3CF90F9-126F-E727-F919-45735958869E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rot="16200000" flipH="1">
              <a:off x="7083043" y="4341831"/>
              <a:ext cx="535208" cy="1219148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A42486D-5AD4-A497-4376-A02F8E30395E}"/>
                </a:ext>
              </a:extLst>
            </p:cNvPr>
            <p:cNvSpPr/>
            <p:nvPr/>
          </p:nvSpPr>
          <p:spPr>
            <a:xfrm>
              <a:off x="6096000" y="5754217"/>
              <a:ext cx="4497630" cy="9604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Downstream Applications</a:t>
              </a: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GrAffordQA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GrAnalogy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AffordanceKB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0E8188-C09E-A005-51CA-1BD0EA023A8E}"/>
              </a:ext>
            </a:extLst>
          </p:cNvPr>
          <p:cNvSpPr txBox="1"/>
          <p:nvPr/>
        </p:nvSpPr>
        <p:spPr>
          <a:xfrm>
            <a:off x="7330263" y="2046464"/>
            <a:ext cx="9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1AB07C-7D50-A212-6AE5-A3F462D01AD8}"/>
              </a:ext>
            </a:extLst>
          </p:cNvPr>
          <p:cNvSpPr txBox="1"/>
          <p:nvPr/>
        </p:nvSpPr>
        <p:spPr>
          <a:xfrm>
            <a:off x="7995898" y="209063"/>
            <a:ext cx="167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      XGLUE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 XLNI, PAWS-X)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0C8DD-3436-6F45-D42D-D227C28559CD}"/>
              </a:ext>
            </a:extLst>
          </p:cNvPr>
          <p:cNvSpPr txBox="1"/>
          <p:nvPr/>
        </p:nvSpPr>
        <p:spPr>
          <a:xfrm>
            <a:off x="129919" y="1413643"/>
            <a:ext cx="6484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LMRoman10-Regular-Identity-H"/>
              </a:rPr>
              <a:t>Language Grounding – Objective:</a:t>
            </a:r>
            <a:br>
              <a:rPr lang="en-US" dirty="0">
                <a:latin typeface="LMRoman10-Regular-Identity-H"/>
              </a:rPr>
            </a:br>
            <a:endParaRPr lang="en-US" sz="1800" b="0" i="0" u="none" strike="noStrike" baseline="0" dirty="0">
              <a:latin typeface="LMRoman10-Regular-Identity-H"/>
            </a:endParaRPr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latin typeface="LMRoman10-Regular-Identity-H"/>
              </a:rPr>
              <a:t>learning textual representation that infuses knowledge of entity affordances and functionalities</a:t>
            </a:r>
            <a:endParaRPr lang="en-US" dirty="0">
              <a:latin typeface="LMRoman10-Regular-Identity-H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LMRoman10-Regular-Identity-H"/>
              </a:rPr>
              <a:t>Reasoning with such representation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6683-CC28-1C06-6D7E-C55E142D4AC9}"/>
              </a:ext>
            </a:extLst>
          </p:cNvPr>
          <p:cNvSpPr txBox="1"/>
          <p:nvPr/>
        </p:nvSpPr>
        <p:spPr>
          <a:xfrm>
            <a:off x="2202821" y="3371203"/>
            <a:ext cx="10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294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731937" y="553323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CF4F6-5D3C-D3E1-FBB5-9D141E2876A7}"/>
              </a:ext>
            </a:extLst>
          </p:cNvPr>
          <p:cNvSpPr txBox="1"/>
          <p:nvPr/>
        </p:nvSpPr>
        <p:spPr>
          <a:xfrm>
            <a:off x="434109" y="1560946"/>
            <a:ext cx="11416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get KB of those 40 objects ( We could not find it online)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where should we feed the corresponding images for noun phrases (NER output) in the XGLUE data?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Ref: proposal page 2 footnotes – Do we need to consider person and location also? In the data set (parallel), most of the named entities are person, location etc.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Non-English – How do we plan to handle corresponding images of non-English text? (Translation?)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Non-English – Do we need to create separate embeddings for all languages?</a:t>
            </a:r>
          </a:p>
        </p:txBody>
      </p:sp>
    </p:spTree>
    <p:extLst>
      <p:ext uri="{BB962C8B-B14F-4D97-AF65-F5344CB8AC3E}">
        <p14:creationId xmlns:p14="http://schemas.microsoft.com/office/powerpoint/2010/main" val="66017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4093975" y="2784161"/>
            <a:ext cx="3322826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441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731937" y="222864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51799-0DFC-3D1A-D09C-107497A7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" y="3429000"/>
            <a:ext cx="5131064" cy="250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3AAF1-DE87-BA0E-9F09-0BAF00E1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8" y="1122547"/>
            <a:ext cx="5131064" cy="186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0B51C-FF92-AB5E-E423-9D1E92963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45" y="655504"/>
            <a:ext cx="5378726" cy="280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E62D9-8348-50EF-2B4D-093AB42D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45" y="3830185"/>
            <a:ext cx="5289822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5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731937" y="222864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05F0D-AC44-7694-F12C-9402B097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1" y="867703"/>
            <a:ext cx="4921961" cy="372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857A78-7585-8F38-618A-77CDADF9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1" y="4737591"/>
            <a:ext cx="4793434" cy="1897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C9296-CB2D-75FB-1FEB-AB660E7A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286" y="867703"/>
            <a:ext cx="5131064" cy="2660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B9731-8E16-E56E-0AF8-2B85F27B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82" y="3958880"/>
            <a:ext cx="5207268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556446" y="287289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Knowledge Base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26BBE0-547C-82C2-E834-D9E3E39E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8016"/>
            <a:ext cx="5880135" cy="28672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5D28C7-7FC9-AB95-9D44-E2C6DF2F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9" y="3932174"/>
            <a:ext cx="5684940" cy="25449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B2E35DC-AAFF-6F6A-6E1A-BC38FC95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9" y="1597999"/>
            <a:ext cx="5134304" cy="28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8519478-20FE-DC53-6F4D-7FBF8E3F3FD8}"/>
              </a:ext>
            </a:extLst>
          </p:cNvPr>
          <p:cNvSpPr txBox="1">
            <a:spLocks/>
          </p:cNvSpPr>
          <p:nvPr/>
        </p:nvSpPr>
        <p:spPr>
          <a:xfrm>
            <a:off x="556446" y="287289"/>
            <a:ext cx="8825113" cy="64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Knowledge Base - Evidence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A334E-4EF2-6580-0229-A18DB0B8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5" y="1130882"/>
            <a:ext cx="5302763" cy="3749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C546B-7C31-32BE-BAE5-2EF07827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5" y="5079501"/>
            <a:ext cx="5395127" cy="1491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133A6-0D8C-3C11-E154-036A52CA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64" y="1220396"/>
            <a:ext cx="5484135" cy="1191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DA174-DAC6-50CB-83A8-C0D5C9964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740" y="2700261"/>
            <a:ext cx="5536215" cy="17130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2530D8-1F4D-CB3C-81B0-B369B199A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740" y="4801732"/>
            <a:ext cx="5496912" cy="8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LMRoman10-Regular-Identity-H</vt:lpstr>
      <vt:lpstr>Segoe UI</vt:lpstr>
      <vt:lpstr>Office Theme</vt:lpstr>
      <vt:lpstr>Language Grounding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Kuriachan</dc:creator>
  <cp:lastModifiedBy>Binil Kuriachan</cp:lastModifiedBy>
  <cp:revision>1</cp:revision>
  <dcterms:created xsi:type="dcterms:W3CDTF">2022-06-13T09:46:49Z</dcterms:created>
  <dcterms:modified xsi:type="dcterms:W3CDTF">2022-06-22T15:54:46Z</dcterms:modified>
</cp:coreProperties>
</file>