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735BA-29D2-46B9-A976-9080ABA34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EC208B-D81D-416F-8EC8-14D7E3B3C9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64254-1CF7-4CD9-8A9B-B1EF18AF1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BB107-859F-4FB9-BEAB-722A757117DA}" type="datetimeFigureOut">
              <a:rPr lang="en-CA" smtClean="0"/>
              <a:t>2022-05-24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0173E-AE03-422F-9F97-1BBFBBF21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F610E-18C6-418F-9BF7-A1B47BCD7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45E5-09FA-41EC-90D2-81885765C9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375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96203-9728-49F3-85F7-25728811B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B5FE74-5B24-410F-A347-747A92817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FA837-2A09-44DC-9E11-B2388A478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BB107-859F-4FB9-BEAB-722A757117DA}" type="datetimeFigureOut">
              <a:rPr lang="en-CA" smtClean="0"/>
              <a:t>2022-05-24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1A6BD-3D1C-4916-9C32-314E720BF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358A5-8525-41AF-8A1D-AD1A05B92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45E5-09FA-41EC-90D2-81885765C9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49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43DD0B-61AE-448F-8EF2-AFA5060B96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0E96E2-AB91-498C-895E-A7829FA68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E8A99-56B7-4FF1-A40F-E6A28DB99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BB107-859F-4FB9-BEAB-722A757117DA}" type="datetimeFigureOut">
              <a:rPr lang="en-CA" smtClean="0"/>
              <a:t>2022-05-24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1DC4B-68AA-430B-A1EA-A4BE09027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3544C-049C-45E6-8659-6F7F58FD8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45E5-09FA-41EC-90D2-81885765C9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4646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7C795-F900-4E5E-9525-63A3B327F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88147-7BF8-4220-8DA2-32A0379FB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8DC8E-AC55-46CC-ABD8-D26A4074E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BB107-859F-4FB9-BEAB-722A757117DA}" type="datetimeFigureOut">
              <a:rPr lang="en-CA" smtClean="0"/>
              <a:t>2022-05-24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9FBBC-E142-4D1F-AED4-95E0ED5B8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2EABD-45B0-4088-9318-96F86FEEA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45E5-09FA-41EC-90D2-81885765C9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290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371AC-CE10-4850-8157-72171EB8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842E5-EA1D-404D-B00D-9C0351F19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42EE8-18F0-48EF-8A81-C46CAFA1F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BB107-859F-4FB9-BEAB-722A757117DA}" type="datetimeFigureOut">
              <a:rPr lang="en-CA" smtClean="0"/>
              <a:t>2022-05-24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361BD-92EA-4490-991D-A353220EC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978DF-906E-4E0B-8F4F-47974CC5E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45E5-09FA-41EC-90D2-81885765C9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4959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D3248-8E4E-4AD6-A551-94542E6D2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38A6A-24E5-449C-BC5F-D1850FB910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7C8471-954C-4A5F-97B6-6E3F87775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A34EB-536D-4761-A1D3-2E7695B35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BB107-859F-4FB9-BEAB-722A757117DA}" type="datetimeFigureOut">
              <a:rPr lang="en-CA" smtClean="0"/>
              <a:t>2022-05-24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CB0DB-A7DD-4405-B8AE-93CE5DB8A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8D5E2-DE09-4A6D-A7E0-751B5C054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45E5-09FA-41EC-90D2-81885765C9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5510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416D2-57A2-4DAF-B23B-170F09350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ACBA5-D8F5-4ABB-8981-994480902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B9A19-D76E-4D51-B200-052944859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79BE96-440D-4CD7-8AB1-8163787F8F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9EF506-0690-49CB-85C1-9FB459277D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39C12A-9B7C-4C50-AB3D-A0F1A876F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BB107-859F-4FB9-BEAB-722A757117DA}" type="datetimeFigureOut">
              <a:rPr lang="en-CA" smtClean="0"/>
              <a:t>2022-05-24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D4D56B-5644-4DDB-A93F-7EF7BB224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E395-0A28-48F3-B0CF-68AB4FDB2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45E5-09FA-41EC-90D2-81885765C9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2898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CDD0E-29BE-43F2-9625-A9F1D3AFB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1B4243-060E-4965-AA86-20557D385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BB107-859F-4FB9-BEAB-722A757117DA}" type="datetimeFigureOut">
              <a:rPr lang="en-CA" smtClean="0"/>
              <a:t>2022-05-24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68C63-752F-4A31-90E4-B41031E26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233B1C-6866-44E2-8E70-8F873036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45E5-09FA-41EC-90D2-81885765C9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1239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4497E9-53E8-4DCD-931D-52855FB14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BB107-859F-4FB9-BEAB-722A757117DA}" type="datetimeFigureOut">
              <a:rPr lang="en-CA" smtClean="0"/>
              <a:t>2022-05-24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AF56F1-4D05-4D1F-8258-B683E9BD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D5B7C4-AC0B-4C95-BC40-9F3A2E3B7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45E5-09FA-41EC-90D2-81885765C9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36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ECFD8-1731-4189-B294-CED7AF77E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411B2-22F3-4649-B833-4D7DBAABD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C11818-3E74-4805-A00E-ACE2FA236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05E10-D927-4D94-8FDA-A49BE51D9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BB107-859F-4FB9-BEAB-722A757117DA}" type="datetimeFigureOut">
              <a:rPr lang="en-CA" smtClean="0"/>
              <a:t>2022-05-24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385F9-287C-41F3-98A3-60099F21A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505BB-73CB-488D-AAC9-2415E4426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45E5-09FA-41EC-90D2-81885765C9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2057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C3F3C-00CE-4854-B14B-065D2F5A7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87070A-B162-45A7-B3A6-1C34CDF8CF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5B6AA7-0B04-41C3-B9C2-5EF11DEBB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2D3B31-6A66-4F65-B015-E7433E044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BB107-859F-4FB9-BEAB-722A757117DA}" type="datetimeFigureOut">
              <a:rPr lang="en-CA" smtClean="0"/>
              <a:t>2022-05-24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B591C-9418-4245-9D2B-D42ED7755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D3728-B8A7-4A23-9AA5-AF6635C1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45E5-09FA-41EC-90D2-81885765C9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065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8CADE9-1237-458F-98E4-6A20A2A5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19A4A-B491-4EF8-BCE6-C9FAE6944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90582-4FAD-409F-A0C9-8F344ED4C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BB107-859F-4FB9-BEAB-722A757117DA}" type="datetimeFigureOut">
              <a:rPr lang="en-CA" smtClean="0"/>
              <a:t>2022-05-24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285E6-8188-4A43-8513-004675460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45F02-0F7C-4734-ACF6-07EE23003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845E5-09FA-41EC-90D2-81885765C9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1620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09460902_A_Personalized_Travel_Recommender_Model_Based_on_Content-based_Prediction_and_Collaborative_Recommendation" TargetMode="External"/><Relationship Id="rId7" Type="http://schemas.openxmlformats.org/officeDocument/2006/relationships/hyperlink" Target="https://github.com/sachinnpraburaj/Intelligent-Travel-Recommendation-System/blob/master/report.pdf" TargetMode="External"/><Relationship Id="rId2" Type="http://schemas.openxmlformats.org/officeDocument/2006/relationships/hyperlink" Target="https://cloud.google.com/architecture/recommendations-using-machine-learning-on-compute-engin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searchgate.net/publication/333857452_A_Machine_Learning_Approach_to_Building_a_Tourism_Recommendation_System_using_Sentiment_Analysis" TargetMode="External"/><Relationship Id="rId5" Type="http://schemas.openxmlformats.org/officeDocument/2006/relationships/hyperlink" Target="https://www.hindawi.com/journals/jr/2022/7778592/" TargetMode="External"/><Relationship Id="rId4" Type="http://schemas.openxmlformats.org/officeDocument/2006/relationships/hyperlink" Target="https://towardsdatascience.com/where-to-travel-next-a-guide-to-building-a-recommender-system-for-pois-5116adde6db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wirachleelakiatiwong/travel-review-analysis/notebook" TargetMode="External"/><Relationship Id="rId2" Type="http://schemas.openxmlformats.org/officeDocument/2006/relationships/hyperlink" Target="https://www.tandfonline.com/doi/full/10.1080/08839514.2021.192284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ensorflow.org/recommenders/examples/multitask" TargetMode="External"/><Relationship Id="rId5" Type="http://schemas.openxmlformats.org/officeDocument/2006/relationships/hyperlink" Target="http://article.sapub.org/10.5923.j.statistics.20211103.02.html" TargetMode="External"/><Relationship Id="rId4" Type="http://schemas.openxmlformats.org/officeDocument/2006/relationships/hyperlink" Target="https://realpython.com/build-recommendation-engine-collaborative-filtering/#:~:text=Collaborative%20filtering%20is%20a%20technique,similar%20to%20a%20particular%20us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0F29B-D76B-4581-8C4B-B17ED93568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RECOMMENDERS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635B7-90BA-4C6F-A72C-311A36017B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4225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E8546-B0BB-41FB-AFA1-9AFEEC672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5926"/>
            <a:ext cx="10515600" cy="5781037"/>
          </a:xfrm>
        </p:spPr>
        <p:txBody>
          <a:bodyPr/>
          <a:lstStyle/>
          <a:p>
            <a:r>
              <a:rPr lang="en-CA" dirty="0">
                <a:hlinkClick r:id="rId2"/>
              </a:rPr>
              <a:t>https://cloud.google.com/architecture/recommendations-using-machine-learning-on-compute-engine</a:t>
            </a:r>
            <a:endParaRPr lang="en-CA" dirty="0"/>
          </a:p>
          <a:p>
            <a:r>
              <a:rPr lang="en-CA" dirty="0">
                <a:hlinkClick r:id="rId3"/>
              </a:rPr>
              <a:t>https://www.researchgate.net/publication/309460902_A_Personalized_Travel_Recommender_Model_Based_on_Content-based_Prediction_and_Collaborative_Recommendation</a:t>
            </a:r>
            <a:endParaRPr lang="en-CA" dirty="0"/>
          </a:p>
          <a:p>
            <a:r>
              <a:rPr lang="en-CA" dirty="0">
                <a:hlinkClick r:id="rId4"/>
              </a:rPr>
              <a:t>https://towardsdatascience.com/where-to-travel-next-a-guide-to-building-a-recommender-system-for-pois-5116adde6db</a:t>
            </a:r>
            <a:endParaRPr lang="en-CA" dirty="0"/>
          </a:p>
          <a:p>
            <a:r>
              <a:rPr lang="en-CA" dirty="0">
                <a:hlinkClick r:id="rId5"/>
              </a:rPr>
              <a:t>https://www.hindawi.com/journals/jr/2022/7778592/</a:t>
            </a:r>
            <a:endParaRPr lang="en-CA" dirty="0"/>
          </a:p>
          <a:p>
            <a:r>
              <a:rPr lang="en-CA" dirty="0">
                <a:hlinkClick r:id="rId6"/>
              </a:rPr>
              <a:t>https://www.researchgate.net/publication/333857452_A_Machine_Learning_Approach_to_Building_a_Tourism_Recommendation_System_using_Sentiment_Analysis</a:t>
            </a:r>
            <a:endParaRPr lang="en-CA" dirty="0"/>
          </a:p>
          <a:p>
            <a:r>
              <a:rPr lang="en-CA" dirty="0">
                <a:hlinkClick r:id="rId7"/>
              </a:rPr>
              <a:t>https://github.com/sachinnpraburaj/Intelligent-Travel-Recommendation-System/blob/master/report.pdf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21308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1D5A0-F39D-4394-BD2C-968975515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2804"/>
            <a:ext cx="10515600" cy="5894159"/>
          </a:xfrm>
        </p:spPr>
        <p:txBody>
          <a:bodyPr/>
          <a:lstStyle/>
          <a:p>
            <a:r>
              <a:rPr lang="en-CA" dirty="0">
                <a:hlinkClick r:id="rId2"/>
              </a:rPr>
              <a:t>https://www.tandfonline.com/doi/full/10.1080/08839514.2021.1922843</a:t>
            </a:r>
            <a:endParaRPr lang="en-CA" dirty="0"/>
          </a:p>
          <a:p>
            <a:r>
              <a:rPr lang="en-CA" dirty="0">
                <a:hlinkClick r:id="rId3"/>
              </a:rPr>
              <a:t>https://www.kaggle.com/code/wirachleelakiatiwong/travel-review-analysis/notebook</a:t>
            </a:r>
            <a:endParaRPr lang="en-CA" dirty="0"/>
          </a:p>
          <a:p>
            <a:r>
              <a:rPr lang="en-CA" dirty="0">
                <a:hlinkClick r:id="rId4"/>
              </a:rPr>
              <a:t>https://realpython.com/build-recommendation-engine-collaborative-filtering/#:~:text=Collaborative%20filtering%20is%20a%20technique,similar%20to%20a%20particular%20user</a:t>
            </a:r>
            <a:endParaRPr lang="en-CA" dirty="0"/>
          </a:p>
          <a:p>
            <a:r>
              <a:rPr lang="en-CA" dirty="0">
                <a:hlinkClick r:id="rId5"/>
              </a:rPr>
              <a:t>http://article.sapub.org/10.5923.j.statistics.20211103.02.html</a:t>
            </a:r>
            <a:endParaRPr lang="en-CA" dirty="0"/>
          </a:p>
          <a:p>
            <a:r>
              <a:rPr lang="en-CA" dirty="0">
                <a:hlinkClick r:id="rId6"/>
              </a:rPr>
              <a:t>https://www.tensorflow.org/recommenders/examples/multitask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24268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209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RECOMMENDERS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RECOMMENDERS</dc:title>
  <dc:creator>Juanita Camargo Nunez</dc:creator>
  <cp:lastModifiedBy>Juanita Camargo Nunez</cp:lastModifiedBy>
  <cp:revision>1</cp:revision>
  <dcterms:created xsi:type="dcterms:W3CDTF">2022-05-25T01:26:24Z</dcterms:created>
  <dcterms:modified xsi:type="dcterms:W3CDTF">2022-05-25T01:29:52Z</dcterms:modified>
</cp:coreProperties>
</file>