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815" r:id="rId2"/>
  </p:sldMasterIdLst>
  <p:sldIdLst>
    <p:sldId id="256" r:id="rId3"/>
    <p:sldId id="257" r:id="rId4"/>
    <p:sldId id="258" r:id="rId5"/>
    <p:sldId id="263" r:id="rId6"/>
    <p:sldId id="259" r:id="rId7"/>
    <p:sldId id="265" r:id="rId8"/>
    <p:sldId id="266" r:id="rId9"/>
    <p:sldId id="267" r:id="rId10"/>
    <p:sldId id="264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F266-A33E-D3BC-A444-614DFB69EA31}" v="73" dt="2022-08-08T14:48:27.831"/>
    <p1510:client id="{6E686BB5-1A1F-4EC0-8377-3F574DEDDA81}" v="11" dt="2022-08-08T13:34:5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3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4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2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7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3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80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98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2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4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7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9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27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1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86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7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3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1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1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A71507-49A3-429A-661C-9A76A085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79" r="6" b="1179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Qualitative COVID-19 </a:t>
            </a:r>
            <a:r>
              <a:rPr lang="en-US" sz="5200" dirty="0" err="1">
                <a:solidFill>
                  <a:srgbClr val="FFFFFF"/>
                </a:solidFill>
                <a:ea typeface="Calibri Light"/>
                <a:cs typeface="Calibri Light"/>
              </a:rPr>
              <a:t>Behavioural</a:t>
            </a:r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 Modeling with Universal Differential Equations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ea typeface="Calibri"/>
                <a:cs typeface="Calibri"/>
              </a:rPr>
              <a:t>Bruce Kuwahara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0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Directions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Refernces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8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66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Disease modeling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3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differential equations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33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>
                  <a:effectLst/>
                </a:endParaRPr>
              </a:p>
              <a:p>
                <a:pPr marL="0" indent="0">
                  <a:buNone/>
                </a:pPr>
                <a:endParaRPr lang="en-CA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cap="none" dirty="0" smtClean="0">
                    <a:effectLst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en-CA" cap="none" dirty="0" smtClean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endParaRPr lang="en-CA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6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1524000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/>
          <p:cNvCxnSpPr>
            <a:stCxn id="10" idx="7"/>
            <a:endCxn id="20" idx="3"/>
          </p:cNvCxnSpPr>
          <p:nvPr/>
        </p:nvCxnSpPr>
        <p:spPr>
          <a:xfrm flipV="1">
            <a:off x="2200425" y="3481583"/>
            <a:ext cx="920087" cy="65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</p:cNvCxnSpPr>
          <p:nvPr/>
        </p:nvCxnSpPr>
        <p:spPr>
          <a:xfrm flipV="1">
            <a:off x="2316481" y="4407370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22" idx="1"/>
          </p:cNvCxnSpPr>
          <p:nvPr/>
        </p:nvCxnSpPr>
        <p:spPr>
          <a:xfrm>
            <a:off x="2200425" y="4675935"/>
            <a:ext cx="920087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  <a:endCxn id="24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6"/>
            <a:endCxn id="25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6"/>
            <a:endCxn id="24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6"/>
            <a:endCxn id="25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1" idx="6"/>
            <a:endCxn id="23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6"/>
            <a:endCxn id="25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23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2" idx="6"/>
            <a:endCxn id="24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3" idx="5"/>
            <a:endCxn id="15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6"/>
            <a:endCxn id="15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5" idx="7"/>
            <a:endCxn id="15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91915" y="3708232"/>
            <a:ext cx="479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Monotonic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Nonnegative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2374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60557" y="2625009"/>
            <a:ext cx="3117669" cy="3424107"/>
          </a:xfrm>
        </p:spPr>
        <p:txBody>
          <a:bodyPr/>
          <a:lstStyle/>
          <a:p>
            <a:r>
              <a:rPr lang="en-US" cap="none" dirty="0" smtClean="0"/>
              <a:t>Negative above baseline and positive below when infections are low</a:t>
            </a:r>
          </a:p>
          <a:p>
            <a:r>
              <a:rPr lang="en-US" cap="none" dirty="0" smtClean="0"/>
              <a:t>Larger magnitude when farther from baseline</a:t>
            </a:r>
          </a:p>
          <a:p>
            <a:r>
              <a:rPr lang="en-US" cap="none" dirty="0" smtClean="0"/>
              <a:t>Monotonic decreasing in I and </a:t>
            </a:r>
            <a:r>
              <a:rPr lang="el-GR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cap="none" dirty="0"/>
          </a:p>
        </p:txBody>
      </p:sp>
      <p:sp>
        <p:nvSpPr>
          <p:cNvPr id="6" name="Oval 5"/>
          <p:cNvSpPr/>
          <p:nvPr/>
        </p:nvSpPr>
        <p:spPr>
          <a:xfrm>
            <a:off x="1535550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2328031" y="3213019"/>
            <a:ext cx="676425" cy="2388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2"/>
          </p:cNvCxnSpPr>
          <p:nvPr/>
        </p:nvCxnSpPr>
        <p:spPr>
          <a:xfrm flipV="1">
            <a:off x="2328031" y="4407372"/>
            <a:ext cx="676425" cy="119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2"/>
          </p:cNvCxnSpPr>
          <p:nvPr/>
        </p:nvCxnSpPr>
        <p:spPr>
          <a:xfrm>
            <a:off x="2328031" y="5601724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2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3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2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3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1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3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1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2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7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6"/>
            <a:endCxn id="7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7"/>
            <a:endCxn id="7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35549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1535548" y="283320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CA" dirty="0"/>
          </a:p>
        </p:txBody>
      </p:sp>
      <p:cxnSp>
        <p:nvCxnSpPr>
          <p:cNvPr id="42" name="Straight Connector 41"/>
          <p:cNvCxnSpPr>
            <a:stCxn id="40" idx="6"/>
            <a:endCxn id="9" idx="2"/>
          </p:cNvCxnSpPr>
          <p:nvPr/>
        </p:nvCxnSpPr>
        <p:spPr>
          <a:xfrm>
            <a:off x="2328030" y="4407371"/>
            <a:ext cx="6764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8" idx="2"/>
          </p:cNvCxnSpPr>
          <p:nvPr/>
        </p:nvCxnSpPr>
        <p:spPr>
          <a:xfrm flipV="1">
            <a:off x="2328030" y="3213019"/>
            <a:ext cx="676426" cy="1194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8" idx="2"/>
          </p:cNvCxnSpPr>
          <p:nvPr/>
        </p:nvCxnSpPr>
        <p:spPr>
          <a:xfrm>
            <a:off x="2328029" y="3213017"/>
            <a:ext cx="67642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6"/>
            <a:endCxn id="9" idx="2"/>
          </p:cNvCxnSpPr>
          <p:nvPr/>
        </p:nvCxnSpPr>
        <p:spPr>
          <a:xfrm>
            <a:off x="2328029" y="3213017"/>
            <a:ext cx="676427" cy="119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6"/>
            <a:endCxn id="10" idx="2"/>
          </p:cNvCxnSpPr>
          <p:nvPr/>
        </p:nvCxnSpPr>
        <p:spPr>
          <a:xfrm>
            <a:off x="2328029" y="3213017"/>
            <a:ext cx="676427" cy="238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6"/>
            <a:endCxn id="10" idx="2"/>
          </p:cNvCxnSpPr>
          <p:nvPr/>
        </p:nvCxnSpPr>
        <p:spPr>
          <a:xfrm>
            <a:off x="2328030" y="4407371"/>
            <a:ext cx="676426" cy="119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p:sp>
        <p:nvSpPr>
          <p:cNvPr id="6" name="Flowchart: Data 5"/>
          <p:cNvSpPr/>
          <p:nvPr/>
        </p:nvSpPr>
        <p:spPr>
          <a:xfrm>
            <a:off x="1129935" y="2643334"/>
            <a:ext cx="3910149" cy="75131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loss</a:t>
            </a:r>
            <a:endParaRPr lang="en-CA" dirty="0"/>
          </a:p>
        </p:txBody>
      </p:sp>
      <p:sp>
        <p:nvSpPr>
          <p:cNvPr id="12" name="Flowchart: Data 11"/>
          <p:cNvSpPr/>
          <p:nvPr/>
        </p:nvSpPr>
        <p:spPr>
          <a:xfrm>
            <a:off x="1129936" y="3961683"/>
            <a:ext cx="3910149" cy="75131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qualitative loss</a:t>
            </a:r>
            <a:endParaRPr lang="en-CA" dirty="0"/>
          </a:p>
        </p:txBody>
      </p:sp>
      <p:sp>
        <p:nvSpPr>
          <p:cNvPr id="14" name="Flowchart: Data 13"/>
          <p:cNvSpPr/>
          <p:nvPr/>
        </p:nvSpPr>
        <p:spPr>
          <a:xfrm>
            <a:off x="1021079" y="5280032"/>
            <a:ext cx="3910149" cy="75131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qualitative loss</a:t>
            </a:r>
            <a:endParaRPr lang="en-CA" dirty="0"/>
          </a:p>
        </p:txBody>
      </p:sp>
      <p:sp>
        <p:nvSpPr>
          <p:cNvPr id="15" name="Flowchart: Data 14"/>
          <p:cNvSpPr/>
          <p:nvPr/>
        </p:nvSpPr>
        <p:spPr>
          <a:xfrm>
            <a:off x="7979230" y="4017663"/>
            <a:ext cx="3037114" cy="69533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loss</a:t>
            </a:r>
            <a:endParaRPr lang="en-CA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559333" y="4017663"/>
            <a:ext cx="2037806" cy="71410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 average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26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183</TotalTime>
  <Words>71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Gothic</vt:lpstr>
      <vt:lpstr>Tw Cen MT</vt:lpstr>
      <vt:lpstr>Mesh</vt:lpstr>
      <vt:lpstr>Droplet</vt:lpstr>
      <vt:lpstr>Qualitative COVID-19 Behavioural Modeling with Universal Differential Equations</vt:lpstr>
      <vt:lpstr>Background</vt:lpstr>
      <vt:lpstr>Disease modeling</vt:lpstr>
      <vt:lpstr>Universal differential equations</vt:lpstr>
      <vt:lpstr>Methods</vt:lpstr>
      <vt:lpstr>Model</vt:lpstr>
      <vt:lpstr>Model</vt:lpstr>
      <vt:lpstr>Model</vt:lpstr>
      <vt:lpstr>Loss Function</vt:lpstr>
      <vt:lpstr>Results</vt:lpstr>
      <vt:lpstr>Future Directions</vt:lpstr>
      <vt:lpstr>Refernces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Kuwahara</dc:creator>
  <cp:lastModifiedBy>Microsoft account</cp:lastModifiedBy>
  <cp:revision>35</cp:revision>
  <dcterms:created xsi:type="dcterms:W3CDTF">2022-08-08T13:34:13Z</dcterms:created>
  <dcterms:modified xsi:type="dcterms:W3CDTF">2022-08-08T18:06:26Z</dcterms:modified>
</cp:coreProperties>
</file>