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C081-8A22-4C43-884B-D663F7E74949}" type="datetimeFigureOut">
              <a:rPr lang="en-CA" smtClean="0"/>
              <a:t>2022-08-08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E88-B7A9-4980-AC7A-D5885C259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833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C081-8A22-4C43-884B-D663F7E74949}" type="datetimeFigureOut">
              <a:rPr lang="en-CA" smtClean="0"/>
              <a:t>2022-08-08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E88-B7A9-4980-AC7A-D5885C259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833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C081-8A22-4C43-884B-D663F7E74949}" type="datetimeFigureOut">
              <a:rPr lang="en-CA" smtClean="0"/>
              <a:t>2022-08-08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E88-B7A9-4980-AC7A-D5885C259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753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C081-8A22-4C43-884B-D663F7E74949}" type="datetimeFigureOut">
              <a:rPr lang="en-CA" smtClean="0"/>
              <a:t>2022-08-08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E88-B7A9-4980-AC7A-D5885C259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800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C081-8A22-4C43-884B-D663F7E74949}" type="datetimeFigureOut">
              <a:rPr lang="en-CA" smtClean="0"/>
              <a:t>2022-08-08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E88-B7A9-4980-AC7A-D5885C259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0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C081-8A22-4C43-884B-D663F7E74949}" type="datetimeFigureOut">
              <a:rPr lang="en-CA" smtClean="0"/>
              <a:t>2022-08-08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E88-B7A9-4980-AC7A-D5885C259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49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C081-8A22-4C43-884B-D663F7E74949}" type="datetimeFigureOut">
              <a:rPr lang="en-CA" smtClean="0"/>
              <a:t>2022-08-08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E88-B7A9-4980-AC7A-D5885C259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78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C081-8A22-4C43-884B-D663F7E74949}" type="datetimeFigureOut">
              <a:rPr lang="en-CA" smtClean="0"/>
              <a:t>2022-08-08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E88-B7A9-4980-AC7A-D5885C259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07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C081-8A22-4C43-884B-D663F7E74949}" type="datetimeFigureOut">
              <a:rPr lang="en-CA" smtClean="0"/>
              <a:t>2022-08-08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E88-B7A9-4980-AC7A-D5885C259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620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C081-8A22-4C43-884B-D663F7E74949}" type="datetimeFigureOut">
              <a:rPr lang="en-CA" smtClean="0"/>
              <a:t>2022-08-08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E88-B7A9-4980-AC7A-D5885C259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37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C081-8A22-4C43-884B-D663F7E74949}" type="datetimeFigureOut">
              <a:rPr lang="en-CA" smtClean="0"/>
              <a:t>2022-08-08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E88-B7A9-4980-AC7A-D5885C259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831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C081-8A22-4C43-884B-D663F7E74949}" type="datetimeFigureOut">
              <a:rPr lang="en-CA" smtClean="0"/>
              <a:t>2022-08-08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A7E88-B7A9-4980-AC7A-D5885C259A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86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50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2022-08-08T13:30:37Z</dcterms:created>
  <dcterms:modified xsi:type="dcterms:W3CDTF">2022-08-08T13:31:22Z</dcterms:modified>
</cp:coreProperties>
</file>