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90" r:id="rId4"/>
  </p:sldMasterIdLst>
  <p:notesMasterIdLst>
    <p:notesMasterId r:id="rId29"/>
  </p:notesMasterIdLst>
  <p:sldIdLst>
    <p:sldId id="256" r:id="rId5"/>
    <p:sldId id="282" r:id="rId6"/>
    <p:sldId id="262" r:id="rId7"/>
    <p:sldId id="257" r:id="rId8"/>
    <p:sldId id="332" r:id="rId9"/>
    <p:sldId id="275" r:id="rId10"/>
    <p:sldId id="292" r:id="rId11"/>
    <p:sldId id="291" r:id="rId12"/>
    <p:sldId id="333" r:id="rId13"/>
    <p:sldId id="260" r:id="rId14"/>
    <p:sldId id="334" r:id="rId15"/>
    <p:sldId id="335" r:id="rId16"/>
    <p:sldId id="336" r:id="rId17"/>
    <p:sldId id="296" r:id="rId18"/>
    <p:sldId id="297" r:id="rId19"/>
    <p:sldId id="338" r:id="rId20"/>
    <p:sldId id="325" r:id="rId21"/>
    <p:sldId id="337" r:id="rId22"/>
    <p:sldId id="339" r:id="rId23"/>
    <p:sldId id="274" r:id="rId24"/>
    <p:sldId id="343" r:id="rId25"/>
    <p:sldId id="340" r:id="rId26"/>
    <p:sldId id="341" r:id="rId27"/>
    <p:sldId id="34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6AC4ED-7FCB-4F83-88A6-5855C7D870CC}" v="2614" dt="2023-04-26T15:59:14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79157" autoAdjust="0"/>
  </p:normalViewPr>
  <p:slideViewPr>
    <p:cSldViewPr snapToGrid="0">
      <p:cViewPr varScale="1">
        <p:scale>
          <a:sx n="87" d="100"/>
          <a:sy n="87" d="100"/>
        </p:scale>
        <p:origin x="6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war, Bijay" userId="86f8dd21-d888-402e-aab1-e956f7fb2260" providerId="ADAL" clId="{7A6AC4ED-7FCB-4F83-88A6-5855C7D870CC}"/>
    <pc:docChg chg="undo custSel addSld delSld modSld sldOrd modMainMaster">
      <pc:chgData name="Kuwar, Bijay" userId="86f8dd21-d888-402e-aab1-e956f7fb2260" providerId="ADAL" clId="{7A6AC4ED-7FCB-4F83-88A6-5855C7D870CC}" dt="2023-04-26T16:00:30.072" v="6469" actId="478"/>
      <pc:docMkLst>
        <pc:docMk/>
      </pc:docMkLst>
      <pc:sldChg chg="addSp delSp modSp mod">
        <pc:chgData name="Kuwar, Bijay" userId="86f8dd21-d888-402e-aab1-e956f7fb2260" providerId="ADAL" clId="{7A6AC4ED-7FCB-4F83-88A6-5855C7D870CC}" dt="2023-04-17T18:09:40.680" v="4415" actId="20577"/>
        <pc:sldMkLst>
          <pc:docMk/>
          <pc:sldMk cId="2501320926" sldId="256"/>
        </pc:sldMkLst>
        <pc:spChg chg="mod">
          <ac:chgData name="Kuwar, Bijay" userId="86f8dd21-d888-402e-aab1-e956f7fb2260" providerId="ADAL" clId="{7A6AC4ED-7FCB-4F83-88A6-5855C7D870CC}" dt="2023-04-12T18:45:17.294" v="60" actId="20577"/>
          <ac:spMkLst>
            <pc:docMk/>
            <pc:sldMk cId="2501320926" sldId="256"/>
            <ac:spMk id="2" creationId="{00000000-0000-0000-0000-000000000000}"/>
          </ac:spMkLst>
        </pc:spChg>
        <pc:spChg chg="mod">
          <ac:chgData name="Kuwar, Bijay" userId="86f8dd21-d888-402e-aab1-e956f7fb2260" providerId="ADAL" clId="{7A6AC4ED-7FCB-4F83-88A6-5855C7D870CC}" dt="2023-04-17T18:09:40.680" v="4415" actId="20577"/>
          <ac:spMkLst>
            <pc:docMk/>
            <pc:sldMk cId="2501320926" sldId="256"/>
            <ac:spMk id="3" creationId="{00000000-0000-0000-0000-000000000000}"/>
          </ac:spMkLst>
        </pc:spChg>
        <pc:spChg chg="add del">
          <ac:chgData name="Kuwar, Bijay" userId="86f8dd21-d888-402e-aab1-e956f7fb2260" providerId="ADAL" clId="{7A6AC4ED-7FCB-4F83-88A6-5855C7D870CC}" dt="2023-04-17T13:26:58.707" v="3342" actId="478"/>
          <ac:spMkLst>
            <pc:docMk/>
            <pc:sldMk cId="2501320926" sldId="256"/>
            <ac:spMk id="7" creationId="{9778C595-E1F3-8513-4244-7901F9613218}"/>
          </ac:spMkLst>
        </pc:spChg>
        <pc:picChg chg="mod">
          <ac:chgData name="Kuwar, Bijay" userId="86f8dd21-d888-402e-aab1-e956f7fb2260" providerId="ADAL" clId="{7A6AC4ED-7FCB-4F83-88A6-5855C7D870CC}" dt="2023-04-12T19:23:10.222" v="525" actId="1076"/>
          <ac:picMkLst>
            <pc:docMk/>
            <pc:sldMk cId="2501320926" sldId="256"/>
            <ac:picMk id="5" creationId="{82DC476F-CB5F-9D35-BF7B-BEE226561A1A}"/>
          </ac:picMkLst>
        </pc:picChg>
      </pc:sldChg>
      <pc:sldChg chg="delSp modSp mod">
        <pc:chgData name="Kuwar, Bijay" userId="86f8dd21-d888-402e-aab1-e956f7fb2260" providerId="ADAL" clId="{7A6AC4ED-7FCB-4F83-88A6-5855C7D870CC}" dt="2023-04-17T18:21:28.764" v="4451" actId="14100"/>
        <pc:sldMkLst>
          <pc:docMk/>
          <pc:sldMk cId="2368183127" sldId="257"/>
        </pc:sldMkLst>
        <pc:spChg chg="mod">
          <ac:chgData name="Kuwar, Bijay" userId="86f8dd21-d888-402e-aab1-e956f7fb2260" providerId="ADAL" clId="{7A6AC4ED-7FCB-4F83-88A6-5855C7D870CC}" dt="2023-04-12T19:01:09.773" v="163"/>
          <ac:spMkLst>
            <pc:docMk/>
            <pc:sldMk cId="2368183127" sldId="257"/>
            <ac:spMk id="2" creationId="{00000000-0000-0000-0000-000000000000}"/>
          </ac:spMkLst>
        </pc:spChg>
        <pc:spChg chg="mod">
          <ac:chgData name="Kuwar, Bijay" userId="86f8dd21-d888-402e-aab1-e956f7fb2260" providerId="ADAL" clId="{7A6AC4ED-7FCB-4F83-88A6-5855C7D870CC}" dt="2023-04-17T18:21:28.764" v="4451" actId="14100"/>
          <ac:spMkLst>
            <pc:docMk/>
            <pc:sldMk cId="2368183127" sldId="257"/>
            <ac:spMk id="3" creationId="{00000000-0000-0000-0000-000000000000}"/>
          </ac:spMkLst>
        </pc:spChg>
        <pc:picChg chg="mod">
          <ac:chgData name="Kuwar, Bijay" userId="86f8dd21-d888-402e-aab1-e956f7fb2260" providerId="ADAL" clId="{7A6AC4ED-7FCB-4F83-88A6-5855C7D870CC}" dt="2023-04-17T18:21:19.214" v="4449" actId="1076"/>
          <ac:picMkLst>
            <pc:docMk/>
            <pc:sldMk cId="2368183127" sldId="257"/>
            <ac:picMk id="5" creationId="{EC10B85D-A395-6F93-06FA-7AF8DB4C4904}"/>
          </ac:picMkLst>
        </pc:picChg>
        <pc:picChg chg="del mod">
          <ac:chgData name="Kuwar, Bijay" userId="86f8dd21-d888-402e-aab1-e956f7fb2260" providerId="ADAL" clId="{7A6AC4ED-7FCB-4F83-88A6-5855C7D870CC}" dt="2023-04-12T18:57:39.911" v="117" actId="478"/>
          <ac:picMkLst>
            <pc:docMk/>
            <pc:sldMk cId="2368183127" sldId="257"/>
            <ac:picMk id="1026" creationId="{00000000-0000-0000-0000-000000000000}"/>
          </ac:picMkLst>
        </pc:picChg>
        <pc:picChg chg="del">
          <ac:chgData name="Kuwar, Bijay" userId="86f8dd21-d888-402e-aab1-e956f7fb2260" providerId="ADAL" clId="{7A6AC4ED-7FCB-4F83-88A6-5855C7D870CC}" dt="2023-04-12T18:56:33.506" v="76" actId="478"/>
          <ac:picMkLst>
            <pc:docMk/>
            <pc:sldMk cId="2368183127" sldId="257"/>
            <ac:picMk id="2050" creationId="{C6E70341-489B-1439-4524-5F1C41402607}"/>
          </ac:picMkLst>
        </pc:picChg>
      </pc:sldChg>
      <pc:sldChg chg="addSp delSp modSp add del mod">
        <pc:chgData name="Kuwar, Bijay" userId="86f8dd21-d888-402e-aab1-e956f7fb2260" providerId="ADAL" clId="{7A6AC4ED-7FCB-4F83-88A6-5855C7D870CC}" dt="2023-04-24T13:03:29.279" v="4470" actId="1076"/>
        <pc:sldMkLst>
          <pc:docMk/>
          <pc:sldMk cId="32832370" sldId="260"/>
        </pc:sldMkLst>
        <pc:spChg chg="mod">
          <ac:chgData name="Kuwar, Bijay" userId="86f8dd21-d888-402e-aab1-e956f7fb2260" providerId="ADAL" clId="{7A6AC4ED-7FCB-4F83-88A6-5855C7D870CC}" dt="2023-04-14T17:08:28.429" v="3043" actId="20577"/>
          <ac:spMkLst>
            <pc:docMk/>
            <pc:sldMk cId="32832370" sldId="260"/>
            <ac:spMk id="2" creationId="{00000000-0000-0000-0000-000000000000}"/>
          </ac:spMkLst>
        </pc:spChg>
        <pc:picChg chg="add del mod">
          <ac:chgData name="Kuwar, Bijay" userId="86f8dd21-d888-402e-aab1-e956f7fb2260" providerId="ADAL" clId="{7A6AC4ED-7FCB-4F83-88A6-5855C7D870CC}" dt="2023-04-17T15:13:00.855" v="3592" actId="478"/>
          <ac:picMkLst>
            <pc:docMk/>
            <pc:sldMk cId="32832370" sldId="260"/>
            <ac:picMk id="4" creationId="{28D53E87-D32C-3EE5-CAEE-97ABC5A38880}"/>
          </ac:picMkLst>
        </pc:picChg>
        <pc:picChg chg="add mod">
          <ac:chgData name="Kuwar, Bijay" userId="86f8dd21-d888-402e-aab1-e956f7fb2260" providerId="ADAL" clId="{7A6AC4ED-7FCB-4F83-88A6-5855C7D870CC}" dt="2023-04-24T13:03:29.279" v="4470" actId="1076"/>
          <ac:picMkLst>
            <pc:docMk/>
            <pc:sldMk cId="32832370" sldId="260"/>
            <ac:picMk id="4" creationId="{46C3448F-62C2-AD62-E195-717B3C01A055}"/>
          </ac:picMkLst>
        </pc:picChg>
        <pc:picChg chg="del mod">
          <ac:chgData name="Kuwar, Bijay" userId="86f8dd21-d888-402e-aab1-e956f7fb2260" providerId="ADAL" clId="{7A6AC4ED-7FCB-4F83-88A6-5855C7D870CC}" dt="2023-04-14T13:30:54.891" v="1474" actId="478"/>
          <ac:picMkLst>
            <pc:docMk/>
            <pc:sldMk cId="32832370" sldId="260"/>
            <ac:picMk id="5" creationId="{1B853E76-C1C9-FABE-AE79-9532B0E98942}"/>
          </ac:picMkLst>
        </pc:picChg>
        <pc:picChg chg="add del mod">
          <ac:chgData name="Kuwar, Bijay" userId="86f8dd21-d888-402e-aab1-e956f7fb2260" providerId="ADAL" clId="{7A6AC4ED-7FCB-4F83-88A6-5855C7D870CC}" dt="2023-04-24T13:03:26.362" v="4469" actId="478"/>
          <ac:picMkLst>
            <pc:docMk/>
            <pc:sldMk cId="32832370" sldId="260"/>
            <ac:picMk id="7" creationId="{8A248185-EFB6-FF02-E84A-6C1438F395D1}"/>
          </ac:picMkLst>
        </pc:picChg>
        <pc:picChg chg="mod">
          <ac:chgData name="Kuwar, Bijay" userId="86f8dd21-d888-402e-aab1-e956f7fb2260" providerId="ADAL" clId="{7A6AC4ED-7FCB-4F83-88A6-5855C7D870CC}" dt="2023-04-14T13:31:10.025" v="1477" actId="1076"/>
          <ac:picMkLst>
            <pc:docMk/>
            <pc:sldMk cId="32832370" sldId="260"/>
            <ac:picMk id="4098" creationId="{AE6860CB-F785-2BEA-0765-305B77202E81}"/>
          </ac:picMkLst>
        </pc:picChg>
      </pc:sldChg>
      <pc:sldChg chg="modSp mod">
        <pc:chgData name="Kuwar, Bijay" userId="86f8dd21-d888-402e-aab1-e956f7fb2260" providerId="ADAL" clId="{7A6AC4ED-7FCB-4F83-88A6-5855C7D870CC}" dt="2023-04-17T16:09:40.375" v="4380" actId="20577"/>
        <pc:sldMkLst>
          <pc:docMk/>
          <pc:sldMk cId="3771522281" sldId="262"/>
        </pc:sldMkLst>
        <pc:spChg chg="mod">
          <ac:chgData name="Kuwar, Bijay" userId="86f8dd21-d888-402e-aab1-e956f7fb2260" providerId="ADAL" clId="{7A6AC4ED-7FCB-4F83-88A6-5855C7D870CC}" dt="2023-04-17T16:09:40.375" v="4380" actId="20577"/>
          <ac:spMkLst>
            <pc:docMk/>
            <pc:sldMk cId="3771522281" sldId="262"/>
            <ac:spMk id="3" creationId="{00000000-0000-0000-0000-000000000000}"/>
          </ac:spMkLst>
        </pc:spChg>
      </pc:sldChg>
      <pc:sldChg chg="addSp delSp modSp mod">
        <pc:chgData name="Kuwar, Bijay" userId="86f8dd21-d888-402e-aab1-e956f7fb2260" providerId="ADAL" clId="{7A6AC4ED-7FCB-4F83-88A6-5855C7D870CC}" dt="2023-04-17T15:43:25.003" v="4331" actId="478"/>
        <pc:sldMkLst>
          <pc:docMk/>
          <pc:sldMk cId="915618684" sldId="274"/>
        </pc:sldMkLst>
        <pc:spChg chg="del">
          <ac:chgData name="Kuwar, Bijay" userId="86f8dd21-d888-402e-aab1-e956f7fb2260" providerId="ADAL" clId="{7A6AC4ED-7FCB-4F83-88A6-5855C7D870CC}" dt="2023-04-17T15:43:15.053" v="4329" actId="478"/>
          <ac:spMkLst>
            <pc:docMk/>
            <pc:sldMk cId="915618684" sldId="274"/>
            <ac:spMk id="3" creationId="{00000000-0000-0000-0000-000000000000}"/>
          </ac:spMkLst>
        </pc:spChg>
        <pc:spChg chg="add del mod">
          <ac:chgData name="Kuwar, Bijay" userId="86f8dd21-d888-402e-aab1-e956f7fb2260" providerId="ADAL" clId="{7A6AC4ED-7FCB-4F83-88A6-5855C7D870CC}" dt="2023-04-17T15:43:25.003" v="4331" actId="478"/>
          <ac:spMkLst>
            <pc:docMk/>
            <pc:sldMk cId="915618684" sldId="274"/>
            <ac:spMk id="5" creationId="{26DB160B-82D8-AE32-E497-072F2C4DE84F}"/>
          </ac:spMkLst>
        </pc:spChg>
      </pc:sldChg>
      <pc:sldChg chg="delSp modSp mod modAnim">
        <pc:chgData name="Kuwar, Bijay" userId="86f8dd21-d888-402e-aab1-e956f7fb2260" providerId="ADAL" clId="{7A6AC4ED-7FCB-4F83-88A6-5855C7D870CC}" dt="2023-04-17T13:27:21.223" v="3344" actId="20577"/>
        <pc:sldMkLst>
          <pc:docMk/>
          <pc:sldMk cId="4087124063" sldId="275"/>
        </pc:sldMkLst>
        <pc:spChg chg="mod">
          <ac:chgData name="Kuwar, Bijay" userId="86f8dd21-d888-402e-aab1-e956f7fb2260" providerId="ADAL" clId="{7A6AC4ED-7FCB-4F83-88A6-5855C7D870CC}" dt="2023-04-17T13:27:21.223" v="3344" actId="20577"/>
          <ac:spMkLst>
            <pc:docMk/>
            <pc:sldMk cId="4087124063" sldId="275"/>
            <ac:spMk id="3" creationId="{00000000-0000-0000-0000-000000000000}"/>
          </ac:spMkLst>
        </pc:spChg>
        <pc:grpChg chg="del">
          <ac:chgData name="Kuwar, Bijay" userId="86f8dd21-d888-402e-aab1-e956f7fb2260" providerId="ADAL" clId="{7A6AC4ED-7FCB-4F83-88A6-5855C7D870CC}" dt="2023-04-12T18:55:03.810" v="75" actId="478"/>
          <ac:grpSpMkLst>
            <pc:docMk/>
            <pc:sldMk cId="4087124063" sldId="275"/>
            <ac:grpSpMk id="11" creationId="{00000000-0000-0000-0000-000000000000}"/>
          </ac:grpSpMkLst>
        </pc:grpChg>
        <pc:picChg chg="mod">
          <ac:chgData name="Kuwar, Bijay" userId="86f8dd21-d888-402e-aab1-e956f7fb2260" providerId="ADAL" clId="{7A6AC4ED-7FCB-4F83-88A6-5855C7D870CC}" dt="2023-04-12T19:10:24.831" v="415" actId="1076"/>
          <ac:picMkLst>
            <pc:docMk/>
            <pc:sldMk cId="4087124063" sldId="275"/>
            <ac:picMk id="12" creationId="{822FA068-CABD-0E35-FB3D-CEE26D685446}"/>
          </ac:picMkLst>
        </pc:picChg>
      </pc:sldChg>
      <pc:sldChg chg="delSp mod">
        <pc:chgData name="Kuwar, Bijay" userId="86f8dd21-d888-402e-aab1-e956f7fb2260" providerId="ADAL" clId="{7A6AC4ED-7FCB-4F83-88A6-5855C7D870CC}" dt="2023-04-17T18:09:52.970" v="4416" actId="478"/>
        <pc:sldMkLst>
          <pc:docMk/>
          <pc:sldMk cId="3107490106" sldId="282"/>
        </pc:sldMkLst>
        <pc:spChg chg="del">
          <ac:chgData name="Kuwar, Bijay" userId="86f8dd21-d888-402e-aab1-e956f7fb2260" providerId="ADAL" clId="{7A6AC4ED-7FCB-4F83-88A6-5855C7D870CC}" dt="2023-04-17T18:09:52.970" v="4416" actId="478"/>
          <ac:spMkLst>
            <pc:docMk/>
            <pc:sldMk cId="3107490106" sldId="282"/>
            <ac:spMk id="3" creationId="{00000000-0000-0000-0000-000000000000}"/>
          </ac:spMkLst>
        </pc:spChg>
      </pc:sldChg>
      <pc:sldChg chg="addSp delSp modSp del mod delAnim modAnim">
        <pc:chgData name="Kuwar, Bijay" userId="86f8dd21-d888-402e-aab1-e956f7fb2260" providerId="ADAL" clId="{7A6AC4ED-7FCB-4F83-88A6-5855C7D870CC}" dt="2023-04-14T18:17:06.245" v="3336" actId="2696"/>
        <pc:sldMkLst>
          <pc:docMk/>
          <pc:sldMk cId="105932506" sldId="290"/>
        </pc:sldMkLst>
        <pc:spChg chg="mod">
          <ac:chgData name="Kuwar, Bijay" userId="86f8dd21-d888-402e-aab1-e956f7fb2260" providerId="ADAL" clId="{7A6AC4ED-7FCB-4F83-88A6-5855C7D870CC}" dt="2023-04-14T17:46:01.592" v="3090" actId="20577"/>
          <ac:spMkLst>
            <pc:docMk/>
            <pc:sldMk cId="105932506" sldId="290"/>
            <ac:spMk id="2" creationId="{00000000-0000-0000-0000-000000000000}"/>
          </ac:spMkLst>
        </pc:spChg>
        <pc:spChg chg="del mod">
          <ac:chgData name="Kuwar, Bijay" userId="86f8dd21-d888-402e-aab1-e956f7fb2260" providerId="ADAL" clId="{7A6AC4ED-7FCB-4F83-88A6-5855C7D870CC}" dt="2023-04-14T17:49:31.249" v="3163" actId="21"/>
          <ac:spMkLst>
            <pc:docMk/>
            <pc:sldMk cId="105932506" sldId="290"/>
            <ac:spMk id="3" creationId="{00000000-0000-0000-0000-000000000000}"/>
          </ac:spMkLst>
        </pc:spChg>
        <pc:spChg chg="mod">
          <ac:chgData name="Kuwar, Bijay" userId="86f8dd21-d888-402e-aab1-e956f7fb2260" providerId="ADAL" clId="{7A6AC4ED-7FCB-4F83-88A6-5855C7D870CC}" dt="2023-04-12T19:57:56.646" v="548" actId="20577"/>
          <ac:spMkLst>
            <pc:docMk/>
            <pc:sldMk cId="105932506" sldId="290"/>
            <ac:spMk id="4" creationId="{00000000-0000-0000-0000-000000000000}"/>
          </ac:spMkLst>
        </pc:spChg>
        <pc:spChg chg="add mod">
          <ac:chgData name="Kuwar, Bijay" userId="86f8dd21-d888-402e-aab1-e956f7fb2260" providerId="ADAL" clId="{7A6AC4ED-7FCB-4F83-88A6-5855C7D870CC}" dt="2023-04-14T17:49:31.249" v="3163" actId="21"/>
          <ac:spMkLst>
            <pc:docMk/>
            <pc:sldMk cId="105932506" sldId="290"/>
            <ac:spMk id="7" creationId="{72808652-C849-553A-3D6A-273D37C9AD03}"/>
          </ac:spMkLst>
        </pc:spChg>
      </pc:sldChg>
      <pc:sldChg chg="delSp modSp add del mod">
        <pc:chgData name="Kuwar, Bijay" userId="86f8dd21-d888-402e-aab1-e956f7fb2260" providerId="ADAL" clId="{7A6AC4ED-7FCB-4F83-88A6-5855C7D870CC}" dt="2023-04-25T20:17:13.054" v="4939"/>
        <pc:sldMkLst>
          <pc:docMk/>
          <pc:sldMk cId="268765202" sldId="291"/>
        </pc:sldMkLst>
        <pc:spChg chg="mod">
          <ac:chgData name="Kuwar, Bijay" userId="86f8dd21-d888-402e-aab1-e956f7fb2260" providerId="ADAL" clId="{7A6AC4ED-7FCB-4F83-88A6-5855C7D870CC}" dt="2023-04-12T20:57:23.016" v="1466" actId="20577"/>
          <ac:spMkLst>
            <pc:docMk/>
            <pc:sldMk cId="268765202" sldId="291"/>
            <ac:spMk id="2" creationId="{00000000-0000-0000-0000-000000000000}"/>
          </ac:spMkLst>
        </pc:spChg>
        <pc:spChg chg="mod">
          <ac:chgData name="Kuwar, Bijay" userId="86f8dd21-d888-402e-aab1-e956f7fb2260" providerId="ADAL" clId="{7A6AC4ED-7FCB-4F83-88A6-5855C7D870CC}" dt="2023-04-25T20:17:13.054" v="4939"/>
          <ac:spMkLst>
            <pc:docMk/>
            <pc:sldMk cId="268765202" sldId="291"/>
            <ac:spMk id="3" creationId="{00000000-0000-0000-0000-000000000000}"/>
          </ac:spMkLst>
        </pc:spChg>
        <pc:spChg chg="del">
          <ac:chgData name="Kuwar, Bijay" userId="86f8dd21-d888-402e-aab1-e956f7fb2260" providerId="ADAL" clId="{7A6AC4ED-7FCB-4F83-88A6-5855C7D870CC}" dt="2023-04-12T20:44:46.087" v="788" actId="478"/>
          <ac:spMkLst>
            <pc:docMk/>
            <pc:sldMk cId="268765202" sldId="291"/>
            <ac:spMk id="7" creationId="{5DA2FA5B-363A-F110-D527-380F2271BCA6}"/>
          </ac:spMkLst>
        </pc:spChg>
        <pc:picChg chg="del">
          <ac:chgData name="Kuwar, Bijay" userId="86f8dd21-d888-402e-aab1-e956f7fb2260" providerId="ADAL" clId="{7A6AC4ED-7FCB-4F83-88A6-5855C7D870CC}" dt="2023-04-12T20:36:43.732" v="565" actId="478"/>
          <ac:picMkLst>
            <pc:docMk/>
            <pc:sldMk cId="268765202" sldId="291"/>
            <ac:picMk id="6" creationId="{8B6D1BA4-A618-9FC1-40B9-EC4BF999860B}"/>
          </ac:picMkLst>
        </pc:picChg>
      </pc:sldChg>
      <pc:sldChg chg="addSp delSp modSp del mod">
        <pc:chgData name="Kuwar, Bijay" userId="86f8dd21-d888-402e-aab1-e956f7fb2260" providerId="ADAL" clId="{7A6AC4ED-7FCB-4F83-88A6-5855C7D870CC}" dt="2023-04-14T18:17:10.003" v="3337" actId="2696"/>
        <pc:sldMkLst>
          <pc:docMk/>
          <pc:sldMk cId="209497312" sldId="294"/>
        </pc:sldMkLst>
        <pc:spChg chg="mod">
          <ac:chgData name="Kuwar, Bijay" userId="86f8dd21-d888-402e-aab1-e956f7fb2260" providerId="ADAL" clId="{7A6AC4ED-7FCB-4F83-88A6-5855C7D870CC}" dt="2023-04-14T17:53:45.561" v="3249" actId="20577"/>
          <ac:spMkLst>
            <pc:docMk/>
            <pc:sldMk cId="209497312" sldId="294"/>
            <ac:spMk id="2" creationId="{00000000-0000-0000-0000-000000000000}"/>
          </ac:spMkLst>
        </pc:spChg>
        <pc:spChg chg="del">
          <ac:chgData name="Kuwar, Bijay" userId="86f8dd21-d888-402e-aab1-e956f7fb2260" providerId="ADAL" clId="{7A6AC4ED-7FCB-4F83-88A6-5855C7D870CC}" dt="2023-04-12T19:58:41.937" v="553" actId="478"/>
          <ac:spMkLst>
            <pc:docMk/>
            <pc:sldMk cId="209497312" sldId="294"/>
            <ac:spMk id="3" creationId="{00000000-0000-0000-0000-000000000000}"/>
          </ac:spMkLst>
        </pc:spChg>
        <pc:picChg chg="del mod">
          <ac:chgData name="Kuwar, Bijay" userId="86f8dd21-d888-402e-aab1-e956f7fb2260" providerId="ADAL" clId="{7A6AC4ED-7FCB-4F83-88A6-5855C7D870CC}" dt="2023-04-12T19:58:33.095" v="550" actId="478"/>
          <ac:picMkLst>
            <pc:docMk/>
            <pc:sldMk cId="209497312" sldId="294"/>
            <ac:picMk id="4" creationId="{9521BD86-4E09-2EBC-B8C3-556595617141}"/>
          </ac:picMkLst>
        </pc:picChg>
        <pc:picChg chg="del mod">
          <ac:chgData name="Kuwar, Bijay" userId="86f8dd21-d888-402e-aab1-e956f7fb2260" providerId="ADAL" clId="{7A6AC4ED-7FCB-4F83-88A6-5855C7D870CC}" dt="2023-04-12T19:58:38.562" v="552" actId="478"/>
          <ac:picMkLst>
            <pc:docMk/>
            <pc:sldMk cId="209497312" sldId="294"/>
            <ac:picMk id="6" creationId="{B7224FED-2152-B8E2-9B45-488DE6C1C0B5}"/>
          </ac:picMkLst>
        </pc:picChg>
        <pc:picChg chg="add mod">
          <ac:chgData name="Kuwar, Bijay" userId="86f8dd21-d888-402e-aab1-e956f7fb2260" providerId="ADAL" clId="{7A6AC4ED-7FCB-4F83-88A6-5855C7D870CC}" dt="2023-04-12T20:02:21.987" v="564" actId="1076"/>
          <ac:picMkLst>
            <pc:docMk/>
            <pc:sldMk cId="209497312" sldId="294"/>
            <ac:picMk id="7" creationId="{1435F557-F303-FEBB-83EA-F00428140163}"/>
          </ac:picMkLst>
        </pc:picChg>
        <pc:picChg chg="add mod">
          <ac:chgData name="Kuwar, Bijay" userId="86f8dd21-d888-402e-aab1-e956f7fb2260" providerId="ADAL" clId="{7A6AC4ED-7FCB-4F83-88A6-5855C7D870CC}" dt="2023-04-12T20:00:24.618" v="558" actId="1076"/>
          <ac:picMkLst>
            <pc:docMk/>
            <pc:sldMk cId="209497312" sldId="294"/>
            <ac:picMk id="8" creationId="{DD55537A-85F3-1DF4-51FE-D2299B0ACFA0}"/>
          </ac:picMkLst>
        </pc:picChg>
      </pc:sldChg>
      <pc:sldChg chg="del">
        <pc:chgData name="Kuwar, Bijay" userId="86f8dd21-d888-402e-aab1-e956f7fb2260" providerId="ADAL" clId="{7A6AC4ED-7FCB-4F83-88A6-5855C7D870CC}" dt="2023-04-14T17:38:41.290" v="3084" actId="47"/>
        <pc:sldMkLst>
          <pc:docMk/>
          <pc:sldMk cId="197518796" sldId="295"/>
        </pc:sldMkLst>
      </pc:sldChg>
      <pc:sldChg chg="addSp delSp modSp add del mod ord">
        <pc:chgData name="Kuwar, Bijay" userId="86f8dd21-d888-402e-aab1-e956f7fb2260" providerId="ADAL" clId="{7A6AC4ED-7FCB-4F83-88A6-5855C7D870CC}" dt="2023-04-24T13:06:04.891" v="4483" actId="1076"/>
        <pc:sldMkLst>
          <pc:docMk/>
          <pc:sldMk cId="2549252589" sldId="296"/>
        </pc:sldMkLst>
        <pc:spChg chg="mod">
          <ac:chgData name="Kuwar, Bijay" userId="86f8dd21-d888-402e-aab1-e956f7fb2260" providerId="ADAL" clId="{7A6AC4ED-7FCB-4F83-88A6-5855C7D870CC}" dt="2023-04-14T18:11:05.230" v="3327" actId="20577"/>
          <ac:spMkLst>
            <pc:docMk/>
            <pc:sldMk cId="2549252589" sldId="296"/>
            <ac:spMk id="2" creationId="{00000000-0000-0000-0000-000000000000}"/>
          </ac:spMkLst>
        </pc:spChg>
        <pc:picChg chg="mod">
          <ac:chgData name="Kuwar, Bijay" userId="86f8dd21-d888-402e-aab1-e956f7fb2260" providerId="ADAL" clId="{7A6AC4ED-7FCB-4F83-88A6-5855C7D870CC}" dt="2023-04-24T13:05:54.771" v="4481" actId="1076"/>
          <ac:picMkLst>
            <pc:docMk/>
            <pc:sldMk cId="2549252589" sldId="296"/>
            <ac:picMk id="4" creationId="{261A828A-9A5B-936E-AE8B-3D51A702F7E8}"/>
          </ac:picMkLst>
        </pc:picChg>
        <pc:picChg chg="add mod">
          <ac:chgData name="Kuwar, Bijay" userId="86f8dd21-d888-402e-aab1-e956f7fb2260" providerId="ADAL" clId="{7A6AC4ED-7FCB-4F83-88A6-5855C7D870CC}" dt="2023-04-24T13:06:04.891" v="4483" actId="1076"/>
          <ac:picMkLst>
            <pc:docMk/>
            <pc:sldMk cId="2549252589" sldId="296"/>
            <ac:picMk id="5" creationId="{7A1B6342-358D-E274-1318-EEC6B9FF3B1B}"/>
          </ac:picMkLst>
        </pc:picChg>
        <pc:picChg chg="del mod">
          <ac:chgData name="Kuwar, Bijay" userId="86f8dd21-d888-402e-aab1-e956f7fb2260" providerId="ADAL" clId="{7A6AC4ED-7FCB-4F83-88A6-5855C7D870CC}" dt="2023-04-14T18:10:06.644" v="3292" actId="478"/>
          <ac:picMkLst>
            <pc:docMk/>
            <pc:sldMk cId="2549252589" sldId="296"/>
            <ac:picMk id="5" creationId="{845B4182-356B-484F-7DC5-636CE23A47CE}"/>
          </ac:picMkLst>
        </pc:picChg>
        <pc:picChg chg="add del mod">
          <ac:chgData name="Kuwar, Bijay" userId="86f8dd21-d888-402e-aab1-e956f7fb2260" providerId="ADAL" clId="{7A6AC4ED-7FCB-4F83-88A6-5855C7D870CC}" dt="2023-04-14T18:12:42.349" v="3329" actId="478"/>
          <ac:picMkLst>
            <pc:docMk/>
            <pc:sldMk cId="2549252589" sldId="296"/>
            <ac:picMk id="6" creationId="{AFF7AB0D-CB8E-09E4-A914-692550C1DF3B}"/>
          </ac:picMkLst>
        </pc:picChg>
        <pc:picChg chg="del">
          <ac:chgData name="Kuwar, Bijay" userId="86f8dd21-d888-402e-aab1-e956f7fb2260" providerId="ADAL" clId="{7A6AC4ED-7FCB-4F83-88A6-5855C7D870CC}" dt="2023-04-14T18:10:04.606" v="3291" actId="478"/>
          <ac:picMkLst>
            <pc:docMk/>
            <pc:sldMk cId="2549252589" sldId="296"/>
            <ac:picMk id="8" creationId="{1F3FF4AB-BEE3-5DB6-9974-1E15897AA2B2}"/>
          </ac:picMkLst>
        </pc:picChg>
        <pc:picChg chg="add del mod">
          <ac:chgData name="Kuwar, Bijay" userId="86f8dd21-d888-402e-aab1-e956f7fb2260" providerId="ADAL" clId="{7A6AC4ED-7FCB-4F83-88A6-5855C7D870CC}" dt="2023-04-17T15:22:35.262" v="3605" actId="478"/>
          <ac:picMkLst>
            <pc:docMk/>
            <pc:sldMk cId="2549252589" sldId="296"/>
            <ac:picMk id="9" creationId="{6AB6C0E7-F474-AA5E-0D26-708A56D83957}"/>
          </ac:picMkLst>
        </pc:picChg>
        <pc:picChg chg="add del mod">
          <ac:chgData name="Kuwar, Bijay" userId="86f8dd21-d888-402e-aab1-e956f7fb2260" providerId="ADAL" clId="{7A6AC4ED-7FCB-4F83-88A6-5855C7D870CC}" dt="2023-04-17T15:26:23.110" v="3646" actId="478"/>
          <ac:picMkLst>
            <pc:docMk/>
            <pc:sldMk cId="2549252589" sldId="296"/>
            <ac:picMk id="11" creationId="{ADE1A071-F66C-D453-F3E2-C1D18F5CCABD}"/>
          </ac:picMkLst>
        </pc:picChg>
        <pc:picChg chg="add del mod">
          <ac:chgData name="Kuwar, Bijay" userId="86f8dd21-d888-402e-aab1-e956f7fb2260" providerId="ADAL" clId="{7A6AC4ED-7FCB-4F83-88A6-5855C7D870CC}" dt="2023-04-24T13:05:44.961" v="4478" actId="478"/>
          <ac:picMkLst>
            <pc:docMk/>
            <pc:sldMk cId="2549252589" sldId="296"/>
            <ac:picMk id="13" creationId="{AB288AE0-E384-830D-6260-10E38B8920E8}"/>
          </ac:picMkLst>
        </pc:picChg>
      </pc:sldChg>
      <pc:sldChg chg="addSp delSp modSp add del mod modAnim">
        <pc:chgData name="Kuwar, Bijay" userId="86f8dd21-d888-402e-aab1-e956f7fb2260" providerId="ADAL" clId="{7A6AC4ED-7FCB-4F83-88A6-5855C7D870CC}" dt="2023-04-24T13:14:07.754" v="4503" actId="20577"/>
        <pc:sldMkLst>
          <pc:docMk/>
          <pc:sldMk cId="144112542" sldId="297"/>
        </pc:sldMkLst>
        <pc:spChg chg="mod">
          <ac:chgData name="Kuwar, Bijay" userId="86f8dd21-d888-402e-aab1-e956f7fb2260" providerId="ADAL" clId="{7A6AC4ED-7FCB-4F83-88A6-5855C7D870CC}" dt="2023-04-24T13:14:07.754" v="4503" actId="20577"/>
          <ac:spMkLst>
            <pc:docMk/>
            <pc:sldMk cId="144112542" sldId="297"/>
            <ac:spMk id="2" creationId="{00000000-0000-0000-0000-000000000000}"/>
          </ac:spMkLst>
        </pc:spChg>
        <pc:spChg chg="mod">
          <ac:chgData name="Kuwar, Bijay" userId="86f8dd21-d888-402e-aab1-e956f7fb2260" providerId="ADAL" clId="{7A6AC4ED-7FCB-4F83-88A6-5855C7D870CC}" dt="2023-04-17T18:23:06.150" v="4466" actId="20577"/>
          <ac:spMkLst>
            <pc:docMk/>
            <pc:sldMk cId="144112542" sldId="297"/>
            <ac:spMk id="3" creationId="{00000000-0000-0000-0000-000000000000}"/>
          </ac:spMkLst>
        </pc:spChg>
        <pc:picChg chg="add del mod">
          <ac:chgData name="Kuwar, Bijay" userId="86f8dd21-d888-402e-aab1-e956f7fb2260" providerId="ADAL" clId="{7A6AC4ED-7FCB-4F83-88A6-5855C7D870CC}" dt="2023-04-17T15:28:15.590" v="3649" actId="478"/>
          <ac:picMkLst>
            <pc:docMk/>
            <pc:sldMk cId="144112542" sldId="297"/>
            <ac:picMk id="5" creationId="{5E0AA8EE-90C0-26F2-7ECE-1F25EDD5E450}"/>
          </ac:picMkLst>
        </pc:picChg>
        <pc:picChg chg="add del mod">
          <ac:chgData name="Kuwar, Bijay" userId="86f8dd21-d888-402e-aab1-e956f7fb2260" providerId="ADAL" clId="{7A6AC4ED-7FCB-4F83-88A6-5855C7D870CC}" dt="2023-04-24T13:08:29.908" v="4487" actId="478"/>
          <ac:picMkLst>
            <pc:docMk/>
            <pc:sldMk cId="144112542" sldId="297"/>
            <ac:picMk id="5" creationId="{BED17075-69B5-ABD1-7382-80C2048D6979}"/>
          </ac:picMkLst>
        </pc:picChg>
        <pc:picChg chg="add del mod">
          <ac:chgData name="Kuwar, Bijay" userId="86f8dd21-d888-402e-aab1-e956f7fb2260" providerId="ADAL" clId="{7A6AC4ED-7FCB-4F83-88A6-5855C7D870CC}" dt="2023-04-24T13:08:17.287" v="4484" actId="478"/>
          <ac:picMkLst>
            <pc:docMk/>
            <pc:sldMk cId="144112542" sldId="297"/>
            <ac:picMk id="7" creationId="{DA0D067E-9990-6101-BDDA-E73A519CA961}"/>
          </ac:picMkLst>
        </pc:picChg>
        <pc:picChg chg="add mod">
          <ac:chgData name="Kuwar, Bijay" userId="86f8dd21-d888-402e-aab1-e956f7fb2260" providerId="ADAL" clId="{7A6AC4ED-7FCB-4F83-88A6-5855C7D870CC}" dt="2023-04-24T13:08:51.030" v="4489" actId="1076"/>
          <ac:picMkLst>
            <pc:docMk/>
            <pc:sldMk cId="144112542" sldId="297"/>
            <ac:picMk id="8" creationId="{B10DD76C-14C6-EBDA-7A72-03FD27FACC52}"/>
          </ac:picMkLst>
        </pc:picChg>
        <pc:picChg chg="del mod">
          <ac:chgData name="Kuwar, Bijay" userId="86f8dd21-d888-402e-aab1-e956f7fb2260" providerId="ADAL" clId="{7A6AC4ED-7FCB-4F83-88A6-5855C7D870CC}" dt="2023-04-17T15:28:27.122" v="3654" actId="478"/>
          <ac:picMkLst>
            <pc:docMk/>
            <pc:sldMk cId="144112542" sldId="297"/>
            <ac:picMk id="1028" creationId="{00000000-0000-0000-0000-000000000000}"/>
          </ac:picMkLst>
        </pc:picChg>
        <pc:picChg chg="del">
          <ac:chgData name="Kuwar, Bijay" userId="86f8dd21-d888-402e-aab1-e956f7fb2260" providerId="ADAL" clId="{7A6AC4ED-7FCB-4F83-88A6-5855C7D870CC}" dt="2023-04-17T14:49:31.758" v="3346" actId="478"/>
          <ac:picMkLst>
            <pc:docMk/>
            <pc:sldMk cId="144112542" sldId="297"/>
            <ac:picMk id="7170" creationId="{2F6BB582-FFF6-7537-33DE-418F93069AF0}"/>
          </ac:picMkLst>
        </pc:picChg>
      </pc:sldChg>
      <pc:sldChg chg="del">
        <pc:chgData name="Kuwar, Bijay" userId="86f8dd21-d888-402e-aab1-e956f7fb2260" providerId="ADAL" clId="{7A6AC4ED-7FCB-4F83-88A6-5855C7D870CC}" dt="2023-04-14T18:17:26.934" v="3339" actId="2696"/>
        <pc:sldMkLst>
          <pc:docMk/>
          <pc:sldMk cId="1007883464" sldId="299"/>
        </pc:sldMkLst>
      </pc:sldChg>
      <pc:sldChg chg="delSp modSp del mod delAnim">
        <pc:chgData name="Kuwar, Bijay" userId="86f8dd21-d888-402e-aab1-e956f7fb2260" providerId="ADAL" clId="{7A6AC4ED-7FCB-4F83-88A6-5855C7D870CC}" dt="2023-04-14T18:17:13.856" v="3338" actId="2696"/>
        <pc:sldMkLst>
          <pc:docMk/>
          <pc:sldMk cId="2330309894" sldId="300"/>
        </pc:sldMkLst>
        <pc:spChg chg="del">
          <ac:chgData name="Kuwar, Bijay" userId="86f8dd21-d888-402e-aab1-e956f7fb2260" providerId="ADAL" clId="{7A6AC4ED-7FCB-4F83-88A6-5855C7D870CC}" dt="2023-04-12T20:01:01.612" v="559" actId="478"/>
          <ac:spMkLst>
            <pc:docMk/>
            <pc:sldMk cId="2330309894" sldId="300"/>
            <ac:spMk id="3" creationId="{00000000-0000-0000-0000-000000000000}"/>
          </ac:spMkLst>
        </pc:spChg>
        <pc:picChg chg="mod">
          <ac:chgData name="Kuwar, Bijay" userId="86f8dd21-d888-402e-aab1-e956f7fb2260" providerId="ADAL" clId="{7A6AC4ED-7FCB-4F83-88A6-5855C7D870CC}" dt="2023-04-12T20:02:14.662" v="563" actId="1076"/>
          <ac:picMkLst>
            <pc:docMk/>
            <pc:sldMk cId="2330309894" sldId="300"/>
            <ac:picMk id="7" creationId="{80D7E949-CEF9-E720-7978-A25B4640F2A4}"/>
          </ac:picMkLst>
        </pc:picChg>
        <pc:picChg chg="del">
          <ac:chgData name="Kuwar, Bijay" userId="86f8dd21-d888-402e-aab1-e956f7fb2260" providerId="ADAL" clId="{7A6AC4ED-7FCB-4F83-88A6-5855C7D870CC}" dt="2023-04-12T20:02:13.388" v="562" actId="478"/>
          <ac:picMkLst>
            <pc:docMk/>
            <pc:sldMk cId="2330309894" sldId="300"/>
            <ac:picMk id="8" creationId="{6334A81D-0E8A-A772-22EB-B6D19401A88C}"/>
          </ac:picMkLst>
        </pc:picChg>
      </pc:sldChg>
      <pc:sldChg chg="add del">
        <pc:chgData name="Kuwar, Bijay" userId="86f8dd21-d888-402e-aab1-e956f7fb2260" providerId="ADAL" clId="{7A6AC4ED-7FCB-4F83-88A6-5855C7D870CC}" dt="2023-04-17T16:08:25.773" v="4345" actId="2696"/>
        <pc:sldMkLst>
          <pc:docMk/>
          <pc:sldMk cId="285774640" sldId="306"/>
        </pc:sldMkLst>
      </pc:sldChg>
      <pc:sldChg chg="del">
        <pc:chgData name="Kuwar, Bijay" userId="86f8dd21-d888-402e-aab1-e956f7fb2260" providerId="ADAL" clId="{7A6AC4ED-7FCB-4F83-88A6-5855C7D870CC}" dt="2023-04-14T18:17:33.067" v="3340" actId="2696"/>
        <pc:sldMkLst>
          <pc:docMk/>
          <pc:sldMk cId="3709326443" sldId="311"/>
        </pc:sldMkLst>
      </pc:sldChg>
      <pc:sldChg chg="del">
        <pc:chgData name="Kuwar, Bijay" userId="86f8dd21-d888-402e-aab1-e956f7fb2260" providerId="ADAL" clId="{7A6AC4ED-7FCB-4F83-88A6-5855C7D870CC}" dt="2023-04-12T18:52:57.417" v="74" actId="2696"/>
        <pc:sldMkLst>
          <pc:docMk/>
          <pc:sldMk cId="519704616" sldId="319"/>
        </pc:sldMkLst>
      </pc:sldChg>
      <pc:sldChg chg="del">
        <pc:chgData name="Kuwar, Bijay" userId="86f8dd21-d888-402e-aab1-e956f7fb2260" providerId="ADAL" clId="{7A6AC4ED-7FCB-4F83-88A6-5855C7D870CC}" dt="2023-04-17T14:59:56.186" v="3589" actId="2696"/>
        <pc:sldMkLst>
          <pc:docMk/>
          <pc:sldMk cId="2215722984" sldId="320"/>
        </pc:sldMkLst>
      </pc:sldChg>
      <pc:sldChg chg="modSp del mod">
        <pc:chgData name="Kuwar, Bijay" userId="86f8dd21-d888-402e-aab1-e956f7fb2260" providerId="ADAL" clId="{7A6AC4ED-7FCB-4F83-88A6-5855C7D870CC}" dt="2023-04-14T17:47:01.666" v="3092" actId="47"/>
        <pc:sldMkLst>
          <pc:docMk/>
          <pc:sldMk cId="289756664" sldId="321"/>
        </pc:sldMkLst>
        <pc:spChg chg="mod">
          <ac:chgData name="Kuwar, Bijay" userId="86f8dd21-d888-402e-aab1-e956f7fb2260" providerId="ADAL" clId="{7A6AC4ED-7FCB-4F83-88A6-5855C7D870CC}" dt="2023-04-14T17:46:57.905" v="3091" actId="6549"/>
          <ac:spMkLst>
            <pc:docMk/>
            <pc:sldMk cId="289756664" sldId="321"/>
            <ac:spMk id="3" creationId="{00000000-0000-0000-0000-000000000000}"/>
          </ac:spMkLst>
        </pc:spChg>
      </pc:sldChg>
      <pc:sldChg chg="del">
        <pc:chgData name="Kuwar, Bijay" userId="86f8dd21-d888-402e-aab1-e956f7fb2260" providerId="ADAL" clId="{7A6AC4ED-7FCB-4F83-88A6-5855C7D870CC}" dt="2023-04-14T18:17:40.616" v="3341" actId="2696"/>
        <pc:sldMkLst>
          <pc:docMk/>
          <pc:sldMk cId="3692520135" sldId="322"/>
        </pc:sldMkLst>
      </pc:sldChg>
      <pc:sldChg chg="del">
        <pc:chgData name="Kuwar, Bijay" userId="86f8dd21-d888-402e-aab1-e956f7fb2260" providerId="ADAL" clId="{7A6AC4ED-7FCB-4F83-88A6-5855C7D870CC}" dt="2023-04-17T15:43:34.885" v="4332" actId="2696"/>
        <pc:sldMkLst>
          <pc:docMk/>
          <pc:sldMk cId="1364836376" sldId="323"/>
        </pc:sldMkLst>
      </pc:sldChg>
      <pc:sldChg chg="modSp add del mod">
        <pc:chgData name="Kuwar, Bijay" userId="86f8dd21-d888-402e-aab1-e956f7fb2260" providerId="ADAL" clId="{7A6AC4ED-7FCB-4F83-88A6-5855C7D870CC}" dt="2023-04-17T16:08:23.077" v="4344" actId="2696"/>
        <pc:sldMkLst>
          <pc:docMk/>
          <pc:sldMk cId="1511776606" sldId="324"/>
        </pc:sldMkLst>
        <pc:picChg chg="mod">
          <ac:chgData name="Kuwar, Bijay" userId="86f8dd21-d888-402e-aab1-e956f7fb2260" providerId="ADAL" clId="{7A6AC4ED-7FCB-4F83-88A6-5855C7D870CC}" dt="2023-04-17T14:55:16.689" v="3554" actId="1076"/>
          <ac:picMkLst>
            <pc:docMk/>
            <pc:sldMk cId="1511776606" sldId="324"/>
            <ac:picMk id="5" creationId="{73C25C6D-B804-20E5-014C-D1EE3B7CB7B7}"/>
          </ac:picMkLst>
        </pc:picChg>
      </pc:sldChg>
      <pc:sldChg chg="addSp delSp modSp add del mod ord delAnim modAnim">
        <pc:chgData name="Kuwar, Bijay" userId="86f8dd21-d888-402e-aab1-e956f7fb2260" providerId="ADAL" clId="{7A6AC4ED-7FCB-4F83-88A6-5855C7D870CC}" dt="2023-04-26T16:00:30.072" v="6469" actId="478"/>
        <pc:sldMkLst>
          <pc:docMk/>
          <pc:sldMk cId="2378546499" sldId="325"/>
        </pc:sldMkLst>
        <pc:spChg chg="mod">
          <ac:chgData name="Kuwar, Bijay" userId="86f8dd21-d888-402e-aab1-e956f7fb2260" providerId="ADAL" clId="{7A6AC4ED-7FCB-4F83-88A6-5855C7D870CC}" dt="2023-04-17T15:42:26.364" v="4328" actId="6549"/>
          <ac:spMkLst>
            <pc:docMk/>
            <pc:sldMk cId="2378546499" sldId="325"/>
            <ac:spMk id="2" creationId="{F23F57CA-1571-E3EC-6537-5DF4FA99CFB1}"/>
          </ac:spMkLst>
        </pc:spChg>
        <pc:spChg chg="del mod">
          <ac:chgData name="Kuwar, Bijay" userId="86f8dd21-d888-402e-aab1-e956f7fb2260" providerId="ADAL" clId="{7A6AC4ED-7FCB-4F83-88A6-5855C7D870CC}" dt="2023-04-17T15:29:46.980" v="3704" actId="478"/>
          <ac:spMkLst>
            <pc:docMk/>
            <pc:sldMk cId="2378546499" sldId="325"/>
            <ac:spMk id="3" creationId="{4FF02CA0-9CE5-AF96-5AA3-4C3880712A5E}"/>
          </ac:spMkLst>
        </pc:spChg>
        <pc:spChg chg="add del mod">
          <ac:chgData name="Kuwar, Bijay" userId="86f8dd21-d888-402e-aab1-e956f7fb2260" providerId="ADAL" clId="{7A6AC4ED-7FCB-4F83-88A6-5855C7D870CC}" dt="2023-04-26T16:00:30.072" v="6469" actId="478"/>
          <ac:spMkLst>
            <pc:docMk/>
            <pc:sldMk cId="2378546499" sldId="325"/>
            <ac:spMk id="4" creationId="{8958E1EE-5509-5892-6FED-277BFD17E19C}"/>
          </ac:spMkLst>
        </pc:spChg>
        <pc:spChg chg="del">
          <ac:chgData name="Kuwar, Bijay" userId="86f8dd21-d888-402e-aab1-e956f7fb2260" providerId="ADAL" clId="{7A6AC4ED-7FCB-4F83-88A6-5855C7D870CC}" dt="2023-04-17T15:29:36.323" v="3702" actId="478"/>
          <ac:spMkLst>
            <pc:docMk/>
            <pc:sldMk cId="2378546499" sldId="325"/>
            <ac:spMk id="4" creationId="{DC549B80-B79A-59A9-A089-423E9ED7C527}"/>
          </ac:spMkLst>
        </pc:spChg>
        <pc:spChg chg="del">
          <ac:chgData name="Kuwar, Bijay" userId="86f8dd21-d888-402e-aab1-e956f7fb2260" providerId="ADAL" clId="{7A6AC4ED-7FCB-4F83-88A6-5855C7D870CC}" dt="2023-04-17T15:29:39.474" v="3703" actId="478"/>
          <ac:spMkLst>
            <pc:docMk/>
            <pc:sldMk cId="2378546499" sldId="325"/>
            <ac:spMk id="6" creationId="{081DD03E-C2E1-7452-8DA1-A95FB272387F}"/>
          </ac:spMkLst>
        </pc:spChg>
        <pc:spChg chg="add mod">
          <ac:chgData name="Kuwar, Bijay" userId="86f8dd21-d888-402e-aab1-e956f7fb2260" providerId="ADAL" clId="{7A6AC4ED-7FCB-4F83-88A6-5855C7D870CC}" dt="2023-04-17T15:37:17.355" v="4316" actId="27636"/>
          <ac:spMkLst>
            <pc:docMk/>
            <pc:sldMk cId="2378546499" sldId="325"/>
            <ac:spMk id="13" creationId="{4C674595-CE4E-D8A8-AF61-3523986BC3C3}"/>
          </ac:spMkLst>
        </pc:spChg>
        <pc:picChg chg="del">
          <ac:chgData name="Kuwar, Bijay" userId="86f8dd21-d888-402e-aab1-e956f7fb2260" providerId="ADAL" clId="{7A6AC4ED-7FCB-4F83-88A6-5855C7D870CC}" dt="2023-04-17T15:29:23.577" v="3700" actId="478"/>
          <ac:picMkLst>
            <pc:docMk/>
            <pc:sldMk cId="2378546499" sldId="325"/>
            <ac:picMk id="5" creationId="{BD9FE920-DEC8-6C47-465D-DCBA0C80C9A8}"/>
          </ac:picMkLst>
        </pc:picChg>
        <pc:picChg chg="del">
          <ac:chgData name="Kuwar, Bijay" userId="86f8dd21-d888-402e-aab1-e956f7fb2260" providerId="ADAL" clId="{7A6AC4ED-7FCB-4F83-88A6-5855C7D870CC}" dt="2023-04-17T15:29:26.771" v="3701" actId="478"/>
          <ac:picMkLst>
            <pc:docMk/>
            <pc:sldMk cId="2378546499" sldId="325"/>
            <ac:picMk id="7" creationId="{DD03D6A1-07D5-6F9D-21FF-54E1036F3F9B}"/>
          </ac:picMkLst>
        </pc:picChg>
        <pc:picChg chg="mod">
          <ac:chgData name="Kuwar, Bijay" userId="86f8dd21-d888-402e-aab1-e956f7fb2260" providerId="ADAL" clId="{7A6AC4ED-7FCB-4F83-88A6-5855C7D870CC}" dt="2023-04-17T15:35:32.303" v="4192" actId="1076"/>
          <ac:picMkLst>
            <pc:docMk/>
            <pc:sldMk cId="2378546499" sldId="325"/>
            <ac:picMk id="9" creationId="{F5B874D8-0DEF-9CEE-97FA-C8D2E97B8182}"/>
          </ac:picMkLst>
        </pc:picChg>
        <pc:picChg chg="add del">
          <ac:chgData name="Kuwar, Bijay" userId="86f8dd21-d888-402e-aab1-e956f7fb2260" providerId="ADAL" clId="{7A6AC4ED-7FCB-4F83-88A6-5855C7D870CC}" dt="2023-04-17T15:30:36.815" v="3717" actId="478"/>
          <ac:picMkLst>
            <pc:docMk/>
            <pc:sldMk cId="2378546499" sldId="325"/>
            <ac:picMk id="10" creationId="{52E3AFEE-A568-B323-CC97-EC6E43FCE76E}"/>
          </ac:picMkLst>
        </pc:picChg>
        <pc:picChg chg="add del">
          <ac:chgData name="Kuwar, Bijay" userId="86f8dd21-d888-402e-aab1-e956f7fb2260" providerId="ADAL" clId="{7A6AC4ED-7FCB-4F83-88A6-5855C7D870CC}" dt="2023-04-17T15:30:55.656" v="3719" actId="478"/>
          <ac:picMkLst>
            <pc:docMk/>
            <pc:sldMk cId="2378546499" sldId="325"/>
            <ac:picMk id="12" creationId="{23856F0C-ACC3-961C-BABD-70E3212805D9}"/>
          </ac:picMkLst>
        </pc:picChg>
      </pc:sldChg>
      <pc:sldChg chg="add del">
        <pc:chgData name="Kuwar, Bijay" userId="86f8dd21-d888-402e-aab1-e956f7fb2260" providerId="ADAL" clId="{7A6AC4ED-7FCB-4F83-88A6-5855C7D870CC}" dt="2023-04-17T16:08:28.668" v="4346" actId="2696"/>
        <pc:sldMkLst>
          <pc:docMk/>
          <pc:sldMk cId="1701170018" sldId="327"/>
        </pc:sldMkLst>
      </pc:sldChg>
      <pc:sldChg chg="add del">
        <pc:chgData name="Kuwar, Bijay" userId="86f8dd21-d888-402e-aab1-e956f7fb2260" providerId="ADAL" clId="{7A6AC4ED-7FCB-4F83-88A6-5855C7D870CC}" dt="2023-04-17T16:08:30.891" v="4347" actId="2696"/>
        <pc:sldMkLst>
          <pc:docMk/>
          <pc:sldMk cId="1541052161" sldId="328"/>
        </pc:sldMkLst>
      </pc:sldChg>
      <pc:sldChg chg="add del">
        <pc:chgData name="Kuwar, Bijay" userId="86f8dd21-d888-402e-aab1-e956f7fb2260" providerId="ADAL" clId="{7A6AC4ED-7FCB-4F83-88A6-5855C7D870CC}" dt="2023-04-17T16:08:33.030" v="4348" actId="2696"/>
        <pc:sldMkLst>
          <pc:docMk/>
          <pc:sldMk cId="2266061587" sldId="329"/>
        </pc:sldMkLst>
      </pc:sldChg>
      <pc:sldChg chg="add del">
        <pc:chgData name="Kuwar, Bijay" userId="86f8dd21-d888-402e-aab1-e956f7fb2260" providerId="ADAL" clId="{7A6AC4ED-7FCB-4F83-88A6-5855C7D870CC}" dt="2023-04-17T16:08:35.846" v="4349" actId="2696"/>
        <pc:sldMkLst>
          <pc:docMk/>
          <pc:sldMk cId="2228705994" sldId="330"/>
        </pc:sldMkLst>
      </pc:sldChg>
      <pc:sldChg chg="add del">
        <pc:chgData name="Kuwar, Bijay" userId="86f8dd21-d888-402e-aab1-e956f7fb2260" providerId="ADAL" clId="{7A6AC4ED-7FCB-4F83-88A6-5855C7D870CC}" dt="2023-04-17T16:08:38.478" v="4350" actId="2696"/>
        <pc:sldMkLst>
          <pc:docMk/>
          <pc:sldMk cId="2452530731" sldId="331"/>
        </pc:sldMkLst>
      </pc:sldChg>
      <pc:sldChg chg="addSp modSp add mod">
        <pc:chgData name="Kuwar, Bijay" userId="86f8dd21-d888-402e-aab1-e956f7fb2260" providerId="ADAL" clId="{7A6AC4ED-7FCB-4F83-88A6-5855C7D870CC}" dt="2023-04-14T14:01:47.633" v="2622" actId="20577"/>
        <pc:sldMkLst>
          <pc:docMk/>
          <pc:sldMk cId="3408321300" sldId="332"/>
        </pc:sldMkLst>
        <pc:spChg chg="mod">
          <ac:chgData name="Kuwar, Bijay" userId="86f8dd21-d888-402e-aab1-e956f7fb2260" providerId="ADAL" clId="{7A6AC4ED-7FCB-4F83-88A6-5855C7D870CC}" dt="2023-04-14T13:57:47.995" v="2390" actId="20577"/>
          <ac:spMkLst>
            <pc:docMk/>
            <pc:sldMk cId="3408321300" sldId="332"/>
            <ac:spMk id="2" creationId="{00000000-0000-0000-0000-000000000000}"/>
          </ac:spMkLst>
        </pc:spChg>
        <pc:spChg chg="mod">
          <ac:chgData name="Kuwar, Bijay" userId="86f8dd21-d888-402e-aab1-e956f7fb2260" providerId="ADAL" clId="{7A6AC4ED-7FCB-4F83-88A6-5855C7D870CC}" dt="2023-04-14T14:01:47.633" v="2622" actId="20577"/>
          <ac:spMkLst>
            <pc:docMk/>
            <pc:sldMk cId="3408321300" sldId="332"/>
            <ac:spMk id="3" creationId="{00000000-0000-0000-0000-000000000000}"/>
          </ac:spMkLst>
        </pc:spChg>
        <pc:picChg chg="add mod">
          <ac:chgData name="Kuwar, Bijay" userId="86f8dd21-d888-402e-aab1-e956f7fb2260" providerId="ADAL" clId="{7A6AC4ED-7FCB-4F83-88A6-5855C7D870CC}" dt="2023-04-14T14:01:40.607" v="2619" actId="1076"/>
          <ac:picMkLst>
            <pc:docMk/>
            <pc:sldMk cId="3408321300" sldId="332"/>
            <ac:picMk id="6" creationId="{9B793C68-6740-4806-2158-B4E1CBCC51A9}"/>
          </ac:picMkLst>
        </pc:picChg>
      </pc:sldChg>
      <pc:sldChg chg="addSp delSp modSp add del mod">
        <pc:chgData name="Kuwar, Bijay" userId="86f8dd21-d888-402e-aab1-e956f7fb2260" providerId="ADAL" clId="{7A6AC4ED-7FCB-4F83-88A6-5855C7D870CC}" dt="2023-04-24T13:25:28.418" v="4538" actId="1076"/>
        <pc:sldMkLst>
          <pc:docMk/>
          <pc:sldMk cId="56924553" sldId="333"/>
        </pc:sldMkLst>
        <pc:spChg chg="mod">
          <ac:chgData name="Kuwar, Bijay" userId="86f8dd21-d888-402e-aab1-e956f7fb2260" providerId="ADAL" clId="{7A6AC4ED-7FCB-4F83-88A6-5855C7D870CC}" dt="2023-04-14T13:32:19.781" v="1485" actId="20577"/>
          <ac:spMkLst>
            <pc:docMk/>
            <pc:sldMk cId="56924553" sldId="333"/>
            <ac:spMk id="2" creationId="{00000000-0000-0000-0000-000000000000}"/>
          </ac:spMkLst>
        </pc:spChg>
        <pc:spChg chg="mod">
          <ac:chgData name="Kuwar, Bijay" userId="86f8dd21-d888-402e-aab1-e956f7fb2260" providerId="ADAL" clId="{7A6AC4ED-7FCB-4F83-88A6-5855C7D870CC}" dt="2023-04-14T16:43:09.605" v="2813" actId="255"/>
          <ac:spMkLst>
            <pc:docMk/>
            <pc:sldMk cId="56924553" sldId="333"/>
            <ac:spMk id="3" creationId="{00000000-0000-0000-0000-000000000000}"/>
          </ac:spMkLst>
        </pc:spChg>
        <pc:picChg chg="add mod">
          <ac:chgData name="Kuwar, Bijay" userId="86f8dd21-d888-402e-aab1-e956f7fb2260" providerId="ADAL" clId="{7A6AC4ED-7FCB-4F83-88A6-5855C7D870CC}" dt="2023-04-24T13:24:45.644" v="4533" actId="14100"/>
          <ac:picMkLst>
            <pc:docMk/>
            <pc:sldMk cId="56924553" sldId="333"/>
            <ac:picMk id="5" creationId="{375637FF-279C-BA28-A8D8-6876A9A0CC11}"/>
          </ac:picMkLst>
        </pc:picChg>
        <pc:picChg chg="add del mod">
          <ac:chgData name="Kuwar, Bijay" userId="86f8dd21-d888-402e-aab1-e956f7fb2260" providerId="ADAL" clId="{7A6AC4ED-7FCB-4F83-88A6-5855C7D870CC}" dt="2023-04-14T13:45:09.338" v="1986" actId="478"/>
          <ac:picMkLst>
            <pc:docMk/>
            <pc:sldMk cId="56924553" sldId="333"/>
            <ac:picMk id="5" creationId="{389516EC-5FB9-9427-F7BE-2517242C0FCC}"/>
          </ac:picMkLst>
        </pc:picChg>
        <pc:picChg chg="add del mod">
          <ac:chgData name="Kuwar, Bijay" userId="86f8dd21-d888-402e-aab1-e956f7fb2260" providerId="ADAL" clId="{7A6AC4ED-7FCB-4F83-88A6-5855C7D870CC}" dt="2023-04-17T15:46:32.901" v="4333" actId="478"/>
          <ac:picMkLst>
            <pc:docMk/>
            <pc:sldMk cId="56924553" sldId="333"/>
            <ac:picMk id="7" creationId="{33C1E3AD-E6A8-615F-ECE6-ABB857F58B94}"/>
          </ac:picMkLst>
        </pc:picChg>
        <pc:picChg chg="add mod">
          <ac:chgData name="Kuwar, Bijay" userId="86f8dd21-d888-402e-aab1-e956f7fb2260" providerId="ADAL" clId="{7A6AC4ED-7FCB-4F83-88A6-5855C7D870CC}" dt="2023-04-24T13:25:28.418" v="4538" actId="1076"/>
          <ac:picMkLst>
            <pc:docMk/>
            <pc:sldMk cId="56924553" sldId="333"/>
            <ac:picMk id="7" creationId="{B614B704-6604-60EC-187F-589A944085D3}"/>
          </ac:picMkLst>
        </pc:picChg>
        <pc:picChg chg="add del mod">
          <ac:chgData name="Kuwar, Bijay" userId="86f8dd21-d888-402e-aab1-e956f7fb2260" providerId="ADAL" clId="{7A6AC4ED-7FCB-4F83-88A6-5855C7D870CC}" dt="2023-04-17T15:46:59.252" v="4337" actId="478"/>
          <ac:picMkLst>
            <pc:docMk/>
            <pc:sldMk cId="56924553" sldId="333"/>
            <ac:picMk id="9" creationId="{94FFEEEF-865A-884E-DDF5-135A0B7779B7}"/>
          </ac:picMkLst>
        </pc:picChg>
        <pc:picChg chg="add del mod">
          <ac:chgData name="Kuwar, Bijay" userId="86f8dd21-d888-402e-aab1-e956f7fb2260" providerId="ADAL" clId="{7A6AC4ED-7FCB-4F83-88A6-5855C7D870CC}" dt="2023-04-24T13:24:29.266" v="4526" actId="478"/>
          <ac:picMkLst>
            <pc:docMk/>
            <pc:sldMk cId="56924553" sldId="333"/>
            <ac:picMk id="11" creationId="{A3C57EFB-85CD-C41E-8C20-D7301A10DC23}"/>
          </ac:picMkLst>
        </pc:picChg>
        <pc:picChg chg="add del mod">
          <ac:chgData name="Kuwar, Bijay" userId="86f8dd21-d888-402e-aab1-e956f7fb2260" providerId="ADAL" clId="{7A6AC4ED-7FCB-4F83-88A6-5855C7D870CC}" dt="2023-04-24T13:25:12.647" v="4534" actId="478"/>
          <ac:picMkLst>
            <pc:docMk/>
            <pc:sldMk cId="56924553" sldId="333"/>
            <ac:picMk id="13" creationId="{EA809EF1-5C15-B43D-5D61-4F8D4D8C6BDC}"/>
          </ac:picMkLst>
        </pc:picChg>
      </pc:sldChg>
      <pc:sldChg chg="addSp delSp modSp add del mod">
        <pc:chgData name="Kuwar, Bijay" userId="86f8dd21-d888-402e-aab1-e956f7fb2260" providerId="ADAL" clId="{7A6AC4ED-7FCB-4F83-88A6-5855C7D870CC}" dt="2023-04-24T13:04:05.111" v="4473" actId="1076"/>
        <pc:sldMkLst>
          <pc:docMk/>
          <pc:sldMk cId="2834239881" sldId="334"/>
        </pc:sldMkLst>
        <pc:spChg chg="mod">
          <ac:chgData name="Kuwar, Bijay" userId="86f8dd21-d888-402e-aab1-e956f7fb2260" providerId="ADAL" clId="{7A6AC4ED-7FCB-4F83-88A6-5855C7D870CC}" dt="2023-04-14T17:08:39.486" v="3055" actId="20577"/>
          <ac:spMkLst>
            <pc:docMk/>
            <pc:sldMk cId="2834239881" sldId="334"/>
            <ac:spMk id="2" creationId="{00000000-0000-0000-0000-000000000000}"/>
          </ac:spMkLst>
        </pc:spChg>
        <pc:spChg chg="add mod">
          <ac:chgData name="Kuwar, Bijay" userId="86f8dd21-d888-402e-aab1-e956f7fb2260" providerId="ADAL" clId="{7A6AC4ED-7FCB-4F83-88A6-5855C7D870CC}" dt="2023-04-14T16:57:28.330" v="3000" actId="255"/>
          <ac:spMkLst>
            <pc:docMk/>
            <pc:sldMk cId="2834239881" sldId="334"/>
            <ac:spMk id="5" creationId="{4546D2B3-3EC9-AE59-5E3E-5197605B1841}"/>
          </ac:spMkLst>
        </pc:spChg>
        <pc:picChg chg="del mod">
          <ac:chgData name="Kuwar, Bijay" userId="86f8dd21-d888-402e-aab1-e956f7fb2260" providerId="ADAL" clId="{7A6AC4ED-7FCB-4F83-88A6-5855C7D870CC}" dt="2023-04-14T16:50:15.276" v="2950" actId="478"/>
          <ac:picMkLst>
            <pc:docMk/>
            <pc:sldMk cId="2834239881" sldId="334"/>
            <ac:picMk id="4" creationId="{28D53E87-D32C-3EE5-CAEE-97ABC5A38880}"/>
          </ac:picMkLst>
        </pc:picChg>
        <pc:picChg chg="add mod">
          <ac:chgData name="Kuwar, Bijay" userId="86f8dd21-d888-402e-aab1-e956f7fb2260" providerId="ADAL" clId="{7A6AC4ED-7FCB-4F83-88A6-5855C7D870CC}" dt="2023-04-24T13:04:05.111" v="4473" actId="1076"/>
          <ac:picMkLst>
            <pc:docMk/>
            <pc:sldMk cId="2834239881" sldId="334"/>
            <ac:picMk id="4" creationId="{2C33D742-75F4-8773-F37E-47276E09BC9C}"/>
          </ac:picMkLst>
        </pc:picChg>
        <pc:picChg chg="add del mod">
          <ac:chgData name="Kuwar, Bijay" userId="86f8dd21-d888-402e-aab1-e956f7fb2260" providerId="ADAL" clId="{7A6AC4ED-7FCB-4F83-88A6-5855C7D870CC}" dt="2023-04-14T17:03:40.526" v="3002" actId="478"/>
          <ac:picMkLst>
            <pc:docMk/>
            <pc:sldMk cId="2834239881" sldId="334"/>
            <ac:picMk id="7" creationId="{0A0B52A8-4F25-C2CD-DAD6-C8586D9D454B}"/>
          </ac:picMkLst>
        </pc:picChg>
        <pc:picChg chg="add del mod">
          <ac:chgData name="Kuwar, Bijay" userId="86f8dd21-d888-402e-aab1-e956f7fb2260" providerId="ADAL" clId="{7A6AC4ED-7FCB-4F83-88A6-5855C7D870CC}" dt="2023-04-14T17:04:32.498" v="3006" actId="478"/>
          <ac:picMkLst>
            <pc:docMk/>
            <pc:sldMk cId="2834239881" sldId="334"/>
            <ac:picMk id="9" creationId="{36BE1905-A526-0A1E-93A8-DAC0AE704982}"/>
          </ac:picMkLst>
        </pc:picChg>
        <pc:picChg chg="add del mod">
          <ac:chgData name="Kuwar, Bijay" userId="86f8dd21-d888-402e-aab1-e956f7fb2260" providerId="ADAL" clId="{7A6AC4ED-7FCB-4F83-88A6-5855C7D870CC}" dt="2023-04-17T15:14:10.879" v="3596" actId="478"/>
          <ac:picMkLst>
            <pc:docMk/>
            <pc:sldMk cId="2834239881" sldId="334"/>
            <ac:picMk id="11" creationId="{40892E78-E1EB-7418-481D-1C70039CFBE1}"/>
          </ac:picMkLst>
        </pc:picChg>
        <pc:picChg chg="add del mod">
          <ac:chgData name="Kuwar, Bijay" userId="86f8dd21-d888-402e-aab1-e956f7fb2260" providerId="ADAL" clId="{7A6AC4ED-7FCB-4F83-88A6-5855C7D870CC}" dt="2023-04-24T13:03:34.353" v="4471" actId="478"/>
          <ac:picMkLst>
            <pc:docMk/>
            <pc:sldMk cId="2834239881" sldId="334"/>
            <ac:picMk id="13" creationId="{855DB50A-1906-E8EF-3903-D9E47349076B}"/>
          </ac:picMkLst>
        </pc:picChg>
      </pc:sldChg>
      <pc:sldChg chg="addSp delSp modSp add del mod">
        <pc:chgData name="Kuwar, Bijay" userId="86f8dd21-d888-402e-aab1-e956f7fb2260" providerId="ADAL" clId="{7A6AC4ED-7FCB-4F83-88A6-5855C7D870CC}" dt="2023-04-24T13:05:05.788" v="4477" actId="1076"/>
        <pc:sldMkLst>
          <pc:docMk/>
          <pc:sldMk cId="943225988" sldId="335"/>
        </pc:sldMkLst>
        <pc:spChg chg="mod">
          <ac:chgData name="Kuwar, Bijay" userId="86f8dd21-d888-402e-aab1-e956f7fb2260" providerId="ADAL" clId="{7A6AC4ED-7FCB-4F83-88A6-5855C7D870CC}" dt="2023-04-14T17:09:37.854" v="3076" actId="20577"/>
          <ac:spMkLst>
            <pc:docMk/>
            <pc:sldMk cId="943225988" sldId="335"/>
            <ac:spMk id="2" creationId="{00000000-0000-0000-0000-000000000000}"/>
          </ac:spMkLst>
        </pc:spChg>
        <pc:spChg chg="del mod">
          <ac:chgData name="Kuwar, Bijay" userId="86f8dd21-d888-402e-aab1-e956f7fb2260" providerId="ADAL" clId="{7A6AC4ED-7FCB-4F83-88A6-5855C7D870CC}" dt="2023-04-14T17:09:49.613" v="3078" actId="478"/>
          <ac:spMkLst>
            <pc:docMk/>
            <pc:sldMk cId="943225988" sldId="335"/>
            <ac:spMk id="5" creationId="{4546D2B3-3EC9-AE59-5E3E-5197605B1841}"/>
          </ac:spMkLst>
        </pc:spChg>
        <pc:picChg chg="add mod">
          <ac:chgData name="Kuwar, Bijay" userId="86f8dd21-d888-402e-aab1-e956f7fb2260" providerId="ADAL" clId="{7A6AC4ED-7FCB-4F83-88A6-5855C7D870CC}" dt="2023-04-24T13:05:05.788" v="4477" actId="1076"/>
          <ac:picMkLst>
            <pc:docMk/>
            <pc:sldMk cId="943225988" sldId="335"/>
            <ac:picMk id="4" creationId="{C0B6F307-9DD1-57B6-7B48-2B03086C5165}"/>
          </ac:picMkLst>
        </pc:picChg>
        <pc:picChg chg="add del mod">
          <ac:chgData name="Kuwar, Bijay" userId="86f8dd21-d888-402e-aab1-e956f7fb2260" providerId="ADAL" clId="{7A6AC4ED-7FCB-4F83-88A6-5855C7D870CC}" dt="2023-04-17T15:14:26.537" v="3600" actId="478"/>
          <ac:picMkLst>
            <pc:docMk/>
            <pc:sldMk cId="943225988" sldId="335"/>
            <ac:picMk id="4" creationId="{E87A8DE3-DE7D-77C6-07B5-F495626A9977}"/>
          </ac:picMkLst>
        </pc:picChg>
        <pc:picChg chg="add del mod">
          <ac:chgData name="Kuwar, Bijay" userId="86f8dd21-d888-402e-aab1-e956f7fb2260" providerId="ADAL" clId="{7A6AC4ED-7FCB-4F83-88A6-5855C7D870CC}" dt="2023-04-24T13:05:00.853" v="4474" actId="478"/>
          <ac:picMkLst>
            <pc:docMk/>
            <pc:sldMk cId="943225988" sldId="335"/>
            <ac:picMk id="7" creationId="{3E3C901E-A9C5-9EFB-81A8-9E15068103C7}"/>
          </ac:picMkLst>
        </pc:picChg>
        <pc:picChg chg="del">
          <ac:chgData name="Kuwar, Bijay" userId="86f8dd21-d888-402e-aab1-e956f7fb2260" providerId="ADAL" clId="{7A6AC4ED-7FCB-4F83-88A6-5855C7D870CC}" dt="2023-04-14T17:09:52.282" v="3079" actId="478"/>
          <ac:picMkLst>
            <pc:docMk/>
            <pc:sldMk cId="943225988" sldId="335"/>
            <ac:picMk id="11" creationId="{40892E78-E1EB-7418-481D-1C70039CFBE1}"/>
          </ac:picMkLst>
        </pc:picChg>
        <pc:picChg chg="del mod">
          <ac:chgData name="Kuwar, Bijay" userId="86f8dd21-d888-402e-aab1-e956f7fb2260" providerId="ADAL" clId="{7A6AC4ED-7FCB-4F83-88A6-5855C7D870CC}" dt="2023-04-14T17:30:08.184" v="3083" actId="478"/>
          <ac:picMkLst>
            <pc:docMk/>
            <pc:sldMk cId="943225988" sldId="335"/>
            <ac:picMk id="4098" creationId="{AE6860CB-F785-2BEA-0765-305B77202E81}"/>
          </ac:picMkLst>
        </pc:picChg>
      </pc:sldChg>
      <pc:sldChg chg="addSp delSp modSp add del mod ord modAnim">
        <pc:chgData name="Kuwar, Bijay" userId="86f8dd21-d888-402e-aab1-e956f7fb2260" providerId="ADAL" clId="{7A6AC4ED-7FCB-4F83-88A6-5855C7D870CC}" dt="2023-04-17T16:08:14.039" v="4343" actId="2696"/>
        <pc:sldMkLst>
          <pc:docMk/>
          <pc:sldMk cId="2873962239" sldId="336"/>
        </pc:sldMkLst>
        <pc:spChg chg="mod">
          <ac:chgData name="Kuwar, Bijay" userId="86f8dd21-d888-402e-aab1-e956f7fb2260" providerId="ADAL" clId="{7A6AC4ED-7FCB-4F83-88A6-5855C7D870CC}" dt="2023-04-14T17:51:37.941" v="3177" actId="21"/>
          <ac:spMkLst>
            <pc:docMk/>
            <pc:sldMk cId="2873962239" sldId="336"/>
            <ac:spMk id="2" creationId="{00000000-0000-0000-0000-000000000000}"/>
          </ac:spMkLst>
        </pc:spChg>
        <pc:spChg chg="add mod">
          <ac:chgData name="Kuwar, Bijay" userId="86f8dd21-d888-402e-aab1-e956f7fb2260" providerId="ADAL" clId="{7A6AC4ED-7FCB-4F83-88A6-5855C7D870CC}" dt="2023-04-17T15:25:55.274" v="3643" actId="20577"/>
          <ac:spMkLst>
            <pc:docMk/>
            <pc:sldMk cId="2873962239" sldId="336"/>
            <ac:spMk id="3" creationId="{383C2B44-7762-F530-A0DE-204D12F0124D}"/>
          </ac:spMkLst>
        </pc:spChg>
        <pc:spChg chg="add del mod">
          <ac:chgData name="Kuwar, Bijay" userId="86f8dd21-d888-402e-aab1-e956f7fb2260" providerId="ADAL" clId="{7A6AC4ED-7FCB-4F83-88A6-5855C7D870CC}" dt="2023-04-17T15:26:09.172" v="3645"/>
          <ac:spMkLst>
            <pc:docMk/>
            <pc:sldMk cId="2873962239" sldId="336"/>
            <ac:spMk id="4" creationId="{2074536D-98B3-BA98-4FD0-4C613C1BDFAA}"/>
          </ac:spMkLst>
        </pc:spChg>
        <pc:spChg chg="del mod">
          <ac:chgData name="Kuwar, Bijay" userId="86f8dd21-d888-402e-aab1-e956f7fb2260" providerId="ADAL" clId="{7A6AC4ED-7FCB-4F83-88A6-5855C7D870CC}" dt="2023-04-17T15:25:29.255" v="3632"/>
          <ac:spMkLst>
            <pc:docMk/>
            <pc:sldMk cId="2873962239" sldId="336"/>
            <ac:spMk id="5" creationId="{4546D2B3-3EC9-AE59-5E3E-5197605B1841}"/>
          </ac:spMkLst>
        </pc:spChg>
        <pc:picChg chg="del">
          <ac:chgData name="Kuwar, Bijay" userId="86f8dd21-d888-402e-aab1-e956f7fb2260" providerId="ADAL" clId="{7A6AC4ED-7FCB-4F83-88A6-5855C7D870CC}" dt="2023-04-14T17:48:50.816" v="3157" actId="478"/>
          <ac:picMkLst>
            <pc:docMk/>
            <pc:sldMk cId="2873962239" sldId="336"/>
            <ac:picMk id="11" creationId="{40892E78-E1EB-7418-481D-1C70039CFBE1}"/>
          </ac:picMkLst>
        </pc:picChg>
      </pc:sldChg>
      <pc:sldChg chg="add del">
        <pc:chgData name="Kuwar, Bijay" userId="86f8dd21-d888-402e-aab1-e956f7fb2260" providerId="ADAL" clId="{7A6AC4ED-7FCB-4F83-88A6-5855C7D870CC}" dt="2023-04-14T17:47:23.411" v="3094" actId="47"/>
        <pc:sldMkLst>
          <pc:docMk/>
          <pc:sldMk cId="4256975718" sldId="336"/>
        </pc:sldMkLst>
      </pc:sldChg>
      <pc:sldChg chg="add del">
        <pc:chgData name="Kuwar, Bijay" userId="86f8dd21-d888-402e-aab1-e956f7fb2260" providerId="ADAL" clId="{7A6AC4ED-7FCB-4F83-88A6-5855C7D870CC}" dt="2023-04-14T17:49:22.362" v="3162" actId="2696"/>
        <pc:sldMkLst>
          <pc:docMk/>
          <pc:sldMk cId="3231299666" sldId="337"/>
        </pc:sldMkLst>
      </pc:sldChg>
      <pc:sldChg chg="addSp delSp modSp add del mod delAnim">
        <pc:chgData name="Kuwar, Bijay" userId="86f8dd21-d888-402e-aab1-e956f7fb2260" providerId="ADAL" clId="{7A6AC4ED-7FCB-4F83-88A6-5855C7D870CC}" dt="2023-04-24T13:13:05.086" v="4495" actId="20577"/>
        <pc:sldMkLst>
          <pc:docMk/>
          <pc:sldMk cId="4204834260" sldId="337"/>
        </pc:sldMkLst>
        <pc:spChg chg="mod">
          <ac:chgData name="Kuwar, Bijay" userId="86f8dd21-d888-402e-aab1-e956f7fb2260" providerId="ADAL" clId="{7A6AC4ED-7FCB-4F83-88A6-5855C7D870CC}" dt="2023-04-24T13:13:05.086" v="4495" actId="20577"/>
          <ac:spMkLst>
            <pc:docMk/>
            <pc:sldMk cId="4204834260" sldId="337"/>
            <ac:spMk id="2" creationId="{F23F57CA-1571-E3EC-6537-5DF4FA99CFB1}"/>
          </ac:spMkLst>
        </pc:spChg>
        <pc:spChg chg="add del mod">
          <ac:chgData name="Kuwar, Bijay" userId="86f8dd21-d888-402e-aab1-e956f7fb2260" providerId="ADAL" clId="{7A6AC4ED-7FCB-4F83-88A6-5855C7D870CC}" dt="2023-04-17T15:41:31.027" v="4324" actId="478"/>
          <ac:spMkLst>
            <pc:docMk/>
            <pc:sldMk cId="4204834260" sldId="337"/>
            <ac:spMk id="4" creationId="{E3A1988C-DD1C-7BFB-84D2-E48ACC4C2CC9}"/>
          </ac:spMkLst>
        </pc:spChg>
        <pc:spChg chg="del">
          <ac:chgData name="Kuwar, Bijay" userId="86f8dd21-d888-402e-aab1-e956f7fb2260" providerId="ADAL" clId="{7A6AC4ED-7FCB-4F83-88A6-5855C7D870CC}" dt="2023-04-17T15:41:14.462" v="4318" actId="478"/>
          <ac:spMkLst>
            <pc:docMk/>
            <pc:sldMk cId="4204834260" sldId="337"/>
            <ac:spMk id="13" creationId="{4C674595-CE4E-D8A8-AF61-3523986BC3C3}"/>
          </ac:spMkLst>
        </pc:spChg>
        <pc:picChg chg="add mod">
          <ac:chgData name="Kuwar, Bijay" userId="86f8dd21-d888-402e-aab1-e956f7fb2260" providerId="ADAL" clId="{7A6AC4ED-7FCB-4F83-88A6-5855C7D870CC}" dt="2023-04-24T13:12:04.618" v="4493" actId="1076"/>
          <ac:picMkLst>
            <pc:docMk/>
            <pc:sldMk cId="4204834260" sldId="337"/>
            <ac:picMk id="4" creationId="{75FC7AA3-0757-D3A8-4DF6-99F0152803B3}"/>
          </ac:picMkLst>
        </pc:picChg>
        <pc:picChg chg="add del mod">
          <ac:chgData name="Kuwar, Bijay" userId="86f8dd21-d888-402e-aab1-e956f7fb2260" providerId="ADAL" clId="{7A6AC4ED-7FCB-4F83-88A6-5855C7D870CC}" dt="2023-04-24T13:08:55.110" v="4490" actId="478"/>
          <ac:picMkLst>
            <pc:docMk/>
            <pc:sldMk cId="4204834260" sldId="337"/>
            <ac:picMk id="6" creationId="{CF18A245-EA7D-41A0-7247-31FCD6746BC3}"/>
          </ac:picMkLst>
        </pc:picChg>
        <pc:picChg chg="mod">
          <ac:chgData name="Kuwar, Bijay" userId="86f8dd21-d888-402e-aab1-e956f7fb2260" providerId="ADAL" clId="{7A6AC4ED-7FCB-4F83-88A6-5855C7D870CC}" dt="2023-04-17T15:41:23.647" v="4321" actId="1076"/>
          <ac:picMkLst>
            <pc:docMk/>
            <pc:sldMk cId="4204834260" sldId="337"/>
            <ac:picMk id="9" creationId="{F5B874D8-0DEF-9CEE-97FA-C8D2E97B8182}"/>
          </ac:picMkLst>
        </pc:picChg>
      </pc:sldChg>
      <pc:sldChg chg="addSp delSp modSp add mod">
        <pc:chgData name="Kuwar, Bijay" userId="86f8dd21-d888-402e-aab1-e956f7fb2260" providerId="ADAL" clId="{7A6AC4ED-7FCB-4F83-88A6-5855C7D870CC}" dt="2023-04-24T13:14:39.529" v="4525" actId="1076"/>
        <pc:sldMkLst>
          <pc:docMk/>
          <pc:sldMk cId="1563933028" sldId="338"/>
        </pc:sldMkLst>
        <pc:spChg chg="mod">
          <ac:chgData name="Kuwar, Bijay" userId="86f8dd21-d888-402e-aab1-e956f7fb2260" providerId="ADAL" clId="{7A6AC4ED-7FCB-4F83-88A6-5855C7D870CC}" dt="2023-04-24T13:14:19.022" v="4521" actId="20577"/>
          <ac:spMkLst>
            <pc:docMk/>
            <pc:sldMk cId="1563933028" sldId="338"/>
            <ac:spMk id="2" creationId="{00000000-0000-0000-0000-000000000000}"/>
          </ac:spMkLst>
        </pc:spChg>
        <pc:spChg chg="del mod">
          <ac:chgData name="Kuwar, Bijay" userId="86f8dd21-d888-402e-aab1-e956f7fb2260" providerId="ADAL" clId="{7A6AC4ED-7FCB-4F83-88A6-5855C7D870CC}" dt="2023-04-24T13:14:27.758" v="4523" actId="478"/>
          <ac:spMkLst>
            <pc:docMk/>
            <pc:sldMk cId="1563933028" sldId="338"/>
            <ac:spMk id="3" creationId="{00000000-0000-0000-0000-000000000000}"/>
          </ac:spMkLst>
        </pc:spChg>
        <pc:spChg chg="add del mod">
          <ac:chgData name="Kuwar, Bijay" userId="86f8dd21-d888-402e-aab1-e956f7fb2260" providerId="ADAL" clId="{7A6AC4ED-7FCB-4F83-88A6-5855C7D870CC}" dt="2023-04-24T13:14:31.395" v="4524" actId="478"/>
          <ac:spMkLst>
            <pc:docMk/>
            <pc:sldMk cId="1563933028" sldId="338"/>
            <ac:spMk id="5" creationId="{0B8CADDD-CE6F-DD86-E76D-38571D09B7CF}"/>
          </ac:spMkLst>
        </pc:spChg>
        <pc:picChg chg="mod">
          <ac:chgData name="Kuwar, Bijay" userId="86f8dd21-d888-402e-aab1-e956f7fb2260" providerId="ADAL" clId="{7A6AC4ED-7FCB-4F83-88A6-5855C7D870CC}" dt="2023-04-24T13:14:39.529" v="4525" actId="1076"/>
          <ac:picMkLst>
            <pc:docMk/>
            <pc:sldMk cId="1563933028" sldId="338"/>
            <ac:picMk id="8" creationId="{B10DD76C-14C6-EBDA-7A72-03FD27FACC52}"/>
          </ac:picMkLst>
        </pc:picChg>
      </pc:sldChg>
      <pc:sldChg chg="delSp add del mod">
        <pc:chgData name="Kuwar, Bijay" userId="86f8dd21-d888-402e-aab1-e956f7fb2260" providerId="ADAL" clId="{7A6AC4ED-7FCB-4F83-88A6-5855C7D870CC}" dt="2023-04-14T17:49:17.397" v="3161" actId="2696"/>
        <pc:sldMkLst>
          <pc:docMk/>
          <pc:sldMk cId="2573735600" sldId="338"/>
        </pc:sldMkLst>
        <pc:picChg chg="del">
          <ac:chgData name="Kuwar, Bijay" userId="86f8dd21-d888-402e-aab1-e956f7fb2260" providerId="ADAL" clId="{7A6AC4ED-7FCB-4F83-88A6-5855C7D870CC}" dt="2023-04-14T17:49:06.879" v="3160" actId="478"/>
          <ac:picMkLst>
            <pc:docMk/>
            <pc:sldMk cId="2573735600" sldId="338"/>
            <ac:picMk id="4" creationId="{E87A8DE3-DE7D-77C6-07B5-F495626A9977}"/>
          </ac:picMkLst>
        </pc:picChg>
      </pc:sldChg>
      <pc:sldChg chg="delSp modSp add mod ord modAnim">
        <pc:chgData name="Kuwar, Bijay" userId="86f8dd21-d888-402e-aab1-e956f7fb2260" providerId="ADAL" clId="{7A6AC4ED-7FCB-4F83-88A6-5855C7D870CC}" dt="2023-04-25T20:16:35.267" v="4938" actId="113"/>
        <pc:sldMkLst>
          <pc:docMk/>
          <pc:sldMk cId="3954760412" sldId="339"/>
        </pc:sldMkLst>
        <pc:spChg chg="mod">
          <ac:chgData name="Kuwar, Bijay" userId="86f8dd21-d888-402e-aab1-e956f7fb2260" providerId="ADAL" clId="{7A6AC4ED-7FCB-4F83-88A6-5855C7D870CC}" dt="2023-04-25T20:05:46.527" v="4569" actId="20577"/>
          <ac:spMkLst>
            <pc:docMk/>
            <pc:sldMk cId="3954760412" sldId="339"/>
            <ac:spMk id="2" creationId="{F23F57CA-1571-E3EC-6537-5DF4FA99CFB1}"/>
          </ac:spMkLst>
        </pc:spChg>
        <pc:spChg chg="del mod">
          <ac:chgData name="Kuwar, Bijay" userId="86f8dd21-d888-402e-aab1-e956f7fb2260" providerId="ADAL" clId="{7A6AC4ED-7FCB-4F83-88A6-5855C7D870CC}" dt="2023-04-25T20:06:29.574" v="4617" actId="478"/>
          <ac:spMkLst>
            <pc:docMk/>
            <pc:sldMk cId="3954760412" sldId="339"/>
            <ac:spMk id="4" creationId="{8958E1EE-5509-5892-6FED-277BFD17E19C}"/>
          </ac:spMkLst>
        </pc:spChg>
        <pc:spChg chg="mod">
          <ac:chgData name="Kuwar, Bijay" userId="86f8dd21-d888-402e-aab1-e956f7fb2260" providerId="ADAL" clId="{7A6AC4ED-7FCB-4F83-88A6-5855C7D870CC}" dt="2023-04-25T20:16:35.267" v="4938" actId="113"/>
          <ac:spMkLst>
            <pc:docMk/>
            <pc:sldMk cId="3954760412" sldId="339"/>
            <ac:spMk id="13" creationId="{4C674595-CE4E-D8A8-AF61-3523986BC3C3}"/>
          </ac:spMkLst>
        </pc:spChg>
      </pc:sldChg>
      <pc:sldChg chg="addSp delSp modSp add mod delAnim modAnim">
        <pc:chgData name="Kuwar, Bijay" userId="86f8dd21-d888-402e-aab1-e956f7fb2260" providerId="ADAL" clId="{7A6AC4ED-7FCB-4F83-88A6-5855C7D870CC}" dt="2023-04-26T15:57:48.833" v="6443" actId="20577"/>
        <pc:sldMkLst>
          <pc:docMk/>
          <pc:sldMk cId="1570538002" sldId="340"/>
        </pc:sldMkLst>
        <pc:spChg chg="mod">
          <ac:chgData name="Kuwar, Bijay" userId="86f8dd21-d888-402e-aab1-e956f7fb2260" providerId="ADAL" clId="{7A6AC4ED-7FCB-4F83-88A6-5855C7D870CC}" dt="2023-04-26T15:28:18.997" v="5303" actId="20577"/>
          <ac:spMkLst>
            <pc:docMk/>
            <pc:sldMk cId="1570538002" sldId="340"/>
            <ac:spMk id="2" creationId="{F23F57CA-1571-E3EC-6537-5DF4FA99CFB1}"/>
          </ac:spMkLst>
        </pc:spChg>
        <pc:spChg chg="mod">
          <ac:chgData name="Kuwar, Bijay" userId="86f8dd21-d888-402e-aab1-e956f7fb2260" providerId="ADAL" clId="{7A6AC4ED-7FCB-4F83-88A6-5855C7D870CC}" dt="2023-04-26T15:57:48.833" v="6443" actId="20577"/>
          <ac:spMkLst>
            <pc:docMk/>
            <pc:sldMk cId="1570538002" sldId="340"/>
            <ac:spMk id="13" creationId="{4C674595-CE4E-D8A8-AF61-3523986BC3C3}"/>
          </ac:spMkLst>
        </pc:spChg>
        <pc:picChg chg="add mod">
          <ac:chgData name="Kuwar, Bijay" userId="86f8dd21-d888-402e-aab1-e956f7fb2260" providerId="ADAL" clId="{7A6AC4ED-7FCB-4F83-88A6-5855C7D870CC}" dt="2023-04-26T15:36:38.387" v="5451" actId="14100"/>
          <ac:picMkLst>
            <pc:docMk/>
            <pc:sldMk cId="1570538002" sldId="340"/>
            <ac:picMk id="4" creationId="{115842EF-58C4-4637-75CD-4B3818E9DBB2}"/>
          </ac:picMkLst>
        </pc:picChg>
        <pc:picChg chg="del">
          <ac:chgData name="Kuwar, Bijay" userId="86f8dd21-d888-402e-aab1-e956f7fb2260" providerId="ADAL" clId="{7A6AC4ED-7FCB-4F83-88A6-5855C7D870CC}" dt="2023-04-26T15:26:44.500" v="5241" actId="478"/>
          <ac:picMkLst>
            <pc:docMk/>
            <pc:sldMk cId="1570538002" sldId="340"/>
            <ac:picMk id="9" creationId="{F5B874D8-0DEF-9CEE-97FA-C8D2E97B8182}"/>
          </ac:picMkLst>
        </pc:picChg>
      </pc:sldChg>
      <pc:sldChg chg="add del">
        <pc:chgData name="Kuwar, Bijay" userId="86f8dd21-d888-402e-aab1-e956f7fb2260" providerId="ADAL" clId="{7A6AC4ED-7FCB-4F83-88A6-5855C7D870CC}" dt="2023-04-26T15:20:29.691" v="4991"/>
        <pc:sldMkLst>
          <pc:docMk/>
          <pc:sldMk cId="1853918485" sldId="341"/>
        </pc:sldMkLst>
      </pc:sldChg>
      <pc:sldChg chg="addSp delSp modSp add mod modAnim">
        <pc:chgData name="Kuwar, Bijay" userId="86f8dd21-d888-402e-aab1-e956f7fb2260" providerId="ADAL" clId="{7A6AC4ED-7FCB-4F83-88A6-5855C7D870CC}" dt="2023-04-26T15:58:17.772" v="6446" actId="20577"/>
        <pc:sldMkLst>
          <pc:docMk/>
          <pc:sldMk cId="3391822360" sldId="341"/>
        </pc:sldMkLst>
        <pc:spChg chg="mod">
          <ac:chgData name="Kuwar, Bijay" userId="86f8dd21-d888-402e-aab1-e956f7fb2260" providerId="ADAL" clId="{7A6AC4ED-7FCB-4F83-88A6-5855C7D870CC}" dt="2023-04-26T15:37:13.708" v="5511" actId="20577"/>
          <ac:spMkLst>
            <pc:docMk/>
            <pc:sldMk cId="3391822360" sldId="341"/>
            <ac:spMk id="2" creationId="{F23F57CA-1571-E3EC-6537-5DF4FA99CFB1}"/>
          </ac:spMkLst>
        </pc:spChg>
        <pc:spChg chg="mod">
          <ac:chgData name="Kuwar, Bijay" userId="86f8dd21-d888-402e-aab1-e956f7fb2260" providerId="ADAL" clId="{7A6AC4ED-7FCB-4F83-88A6-5855C7D870CC}" dt="2023-04-26T15:58:17.772" v="6446" actId="20577"/>
          <ac:spMkLst>
            <pc:docMk/>
            <pc:sldMk cId="3391822360" sldId="341"/>
            <ac:spMk id="13" creationId="{4C674595-CE4E-D8A8-AF61-3523986BC3C3}"/>
          </ac:spMkLst>
        </pc:spChg>
        <pc:picChg chg="del">
          <ac:chgData name="Kuwar, Bijay" userId="86f8dd21-d888-402e-aab1-e956f7fb2260" providerId="ADAL" clId="{7A6AC4ED-7FCB-4F83-88A6-5855C7D870CC}" dt="2023-04-26T15:37:30.721" v="5514" actId="478"/>
          <ac:picMkLst>
            <pc:docMk/>
            <pc:sldMk cId="3391822360" sldId="341"/>
            <ac:picMk id="4" creationId="{115842EF-58C4-4637-75CD-4B3818E9DBB2}"/>
          </ac:picMkLst>
        </pc:picChg>
        <pc:picChg chg="add mod">
          <ac:chgData name="Kuwar, Bijay" userId="86f8dd21-d888-402e-aab1-e956f7fb2260" providerId="ADAL" clId="{7A6AC4ED-7FCB-4F83-88A6-5855C7D870CC}" dt="2023-04-26T15:41:55.440" v="5851" actId="1076"/>
          <ac:picMkLst>
            <pc:docMk/>
            <pc:sldMk cId="3391822360" sldId="341"/>
            <ac:picMk id="5" creationId="{24B1EFC0-CFBC-53DE-5E57-0762DA6DD2E3}"/>
          </ac:picMkLst>
        </pc:picChg>
      </pc:sldChg>
      <pc:sldChg chg="delSp modSp add mod modAnim">
        <pc:chgData name="Kuwar, Bijay" userId="86f8dd21-d888-402e-aab1-e956f7fb2260" providerId="ADAL" clId="{7A6AC4ED-7FCB-4F83-88A6-5855C7D870CC}" dt="2023-04-26T15:59:14.005" v="6467" actId="20577"/>
        <pc:sldMkLst>
          <pc:docMk/>
          <pc:sldMk cId="3784238573" sldId="342"/>
        </pc:sldMkLst>
        <pc:spChg chg="mod">
          <ac:chgData name="Kuwar, Bijay" userId="86f8dd21-d888-402e-aab1-e956f7fb2260" providerId="ADAL" clId="{7A6AC4ED-7FCB-4F83-88A6-5855C7D870CC}" dt="2023-04-26T15:47:52.304" v="5905" actId="20577"/>
          <ac:spMkLst>
            <pc:docMk/>
            <pc:sldMk cId="3784238573" sldId="342"/>
            <ac:spMk id="2" creationId="{F23F57CA-1571-E3EC-6537-5DF4FA99CFB1}"/>
          </ac:spMkLst>
        </pc:spChg>
        <pc:spChg chg="mod">
          <ac:chgData name="Kuwar, Bijay" userId="86f8dd21-d888-402e-aab1-e956f7fb2260" providerId="ADAL" clId="{7A6AC4ED-7FCB-4F83-88A6-5855C7D870CC}" dt="2023-04-26T15:59:14.005" v="6467" actId="20577"/>
          <ac:spMkLst>
            <pc:docMk/>
            <pc:sldMk cId="3784238573" sldId="342"/>
            <ac:spMk id="13" creationId="{4C674595-CE4E-D8A8-AF61-3523986BC3C3}"/>
          </ac:spMkLst>
        </pc:spChg>
        <pc:picChg chg="del">
          <ac:chgData name="Kuwar, Bijay" userId="86f8dd21-d888-402e-aab1-e956f7fb2260" providerId="ADAL" clId="{7A6AC4ED-7FCB-4F83-88A6-5855C7D870CC}" dt="2023-04-26T15:48:39.156" v="5958" actId="478"/>
          <ac:picMkLst>
            <pc:docMk/>
            <pc:sldMk cId="3784238573" sldId="342"/>
            <ac:picMk id="5" creationId="{24B1EFC0-CFBC-53DE-5E57-0762DA6DD2E3}"/>
          </ac:picMkLst>
        </pc:picChg>
      </pc:sldChg>
      <pc:sldChg chg="delSp modSp add mod">
        <pc:chgData name="Kuwar, Bijay" userId="86f8dd21-d888-402e-aab1-e956f7fb2260" providerId="ADAL" clId="{7A6AC4ED-7FCB-4F83-88A6-5855C7D870CC}" dt="2023-04-26T15:57:03.210" v="6404" actId="1076"/>
        <pc:sldMkLst>
          <pc:docMk/>
          <pc:sldMk cId="843671384" sldId="343"/>
        </pc:sldMkLst>
        <pc:spChg chg="mod">
          <ac:chgData name="Kuwar, Bijay" userId="86f8dd21-d888-402e-aab1-e956f7fb2260" providerId="ADAL" clId="{7A6AC4ED-7FCB-4F83-88A6-5855C7D870CC}" dt="2023-04-26T15:57:03.210" v="6404" actId="1076"/>
          <ac:spMkLst>
            <pc:docMk/>
            <pc:sldMk cId="843671384" sldId="343"/>
            <ac:spMk id="2" creationId="{00000000-0000-0000-0000-000000000000}"/>
          </ac:spMkLst>
        </pc:spChg>
        <pc:picChg chg="del">
          <ac:chgData name="Kuwar, Bijay" userId="86f8dd21-d888-402e-aab1-e956f7fb2260" providerId="ADAL" clId="{7A6AC4ED-7FCB-4F83-88A6-5855C7D870CC}" dt="2023-04-26T15:56:40.839" v="6373" actId="478"/>
          <ac:picMkLst>
            <pc:docMk/>
            <pc:sldMk cId="843671384" sldId="343"/>
            <ac:picMk id="7" creationId="{AC530455-FE35-FC8F-432F-D03C5A7018BF}"/>
          </ac:picMkLst>
        </pc:picChg>
      </pc:sldChg>
      <pc:sldMasterChg chg="modSldLayout">
        <pc:chgData name="Kuwar, Bijay" userId="86f8dd21-d888-402e-aab1-e956f7fb2260" providerId="ADAL" clId="{7A6AC4ED-7FCB-4F83-88A6-5855C7D870CC}" dt="2023-04-12T19:26:45.206" v="528" actId="478"/>
        <pc:sldMasterMkLst>
          <pc:docMk/>
          <pc:sldMasterMk cId="3981894172" sldId="2147484090"/>
        </pc:sldMasterMkLst>
        <pc:sldLayoutChg chg="delSp mod">
          <pc:chgData name="Kuwar, Bijay" userId="86f8dd21-d888-402e-aab1-e956f7fb2260" providerId="ADAL" clId="{7A6AC4ED-7FCB-4F83-88A6-5855C7D870CC}" dt="2023-04-12T19:24:16.421" v="526" actId="478"/>
          <pc:sldLayoutMkLst>
            <pc:docMk/>
            <pc:sldMasterMk cId="3981894172" sldId="2147484090"/>
            <pc:sldLayoutMk cId="2677255027" sldId="2147484091"/>
          </pc:sldLayoutMkLst>
          <pc:spChg chg="del">
            <ac:chgData name="Kuwar, Bijay" userId="86f8dd21-d888-402e-aab1-e956f7fb2260" providerId="ADAL" clId="{7A6AC4ED-7FCB-4F83-88A6-5855C7D870CC}" dt="2023-04-12T19:24:16.421" v="526" actId="478"/>
            <ac:spMkLst>
              <pc:docMk/>
              <pc:sldMasterMk cId="3981894172" sldId="2147484090"/>
              <pc:sldLayoutMk cId="2677255027" sldId="2147484091"/>
              <ac:spMk id="8" creationId="{DC747AB2-3BEC-555C-BA05-1C3006616D6C}"/>
            </ac:spMkLst>
          </pc:spChg>
        </pc:sldLayoutChg>
        <pc:sldLayoutChg chg="delSp modSp mod">
          <pc:chgData name="Kuwar, Bijay" userId="86f8dd21-d888-402e-aab1-e956f7fb2260" providerId="ADAL" clId="{7A6AC4ED-7FCB-4F83-88A6-5855C7D870CC}" dt="2023-04-12T19:26:45.206" v="528" actId="478"/>
          <pc:sldLayoutMkLst>
            <pc:docMk/>
            <pc:sldMasterMk cId="3981894172" sldId="2147484090"/>
            <pc:sldLayoutMk cId="3834592010" sldId="2147484092"/>
          </pc:sldLayoutMkLst>
          <pc:spChg chg="del mod">
            <ac:chgData name="Kuwar, Bijay" userId="86f8dd21-d888-402e-aab1-e956f7fb2260" providerId="ADAL" clId="{7A6AC4ED-7FCB-4F83-88A6-5855C7D870CC}" dt="2023-04-12T19:26:45.206" v="528" actId="478"/>
            <ac:spMkLst>
              <pc:docMk/>
              <pc:sldMasterMk cId="3981894172" sldId="2147484090"/>
              <pc:sldLayoutMk cId="3834592010" sldId="2147484092"/>
              <ac:spMk id="8" creationId="{53C52678-CECF-D947-C70C-CA4FEDBB4FE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C8E29-BD0E-48CC-A6A7-CA6D2B5EC17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B76B8-EC31-4B49-870A-0A7EE0F8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0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B76B8-EC31-4B49-870A-0A7EE0F86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13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B76B8-EC31-4B49-870A-0A7EE0F86B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31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B76B8-EC31-4B49-870A-0A7EE0F86B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09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72,000 of them in the Python Package Index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PyPI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still growing constantly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B76B8-EC31-4B49-870A-0A7EE0F86B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0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72,000 of them in the Python Package Index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PyPI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still growing constantly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B76B8-EC31-4B49-870A-0A7EE0F86B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69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B76B8-EC31-4B49-870A-0A7EE0F86B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48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B76B8-EC31-4B49-870A-0A7EE0F86B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68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B76B8-EC31-4B49-870A-0A7EE0F86B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7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B76B8-EC31-4B49-870A-0A7EE0F86B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97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B76B8-EC31-4B49-870A-0A7EE0F86B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01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B76B8-EC31-4B49-870A-0A7EE0F86B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42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Your phone, car, fridge, what else can you think about?</a:t>
            </a:r>
          </a:p>
          <a:p>
            <a:pPr lvl="1"/>
            <a:r>
              <a:rPr lang="en-US" dirty="0"/>
              <a:t>Algorithm: R, MATLAB, Python, </a:t>
            </a:r>
          </a:p>
          <a:p>
            <a:pPr lvl="1"/>
            <a:r>
              <a:rPr lang="en-US" dirty="0"/>
              <a:t>C++, Java</a:t>
            </a:r>
          </a:p>
          <a:p>
            <a:pPr lvl="1"/>
            <a:r>
              <a:rPr lang="en-US" dirty="0"/>
              <a:t>Database: SQL</a:t>
            </a:r>
          </a:p>
          <a:p>
            <a:pPr lvl="1"/>
            <a:r>
              <a:rPr lang="en-US" dirty="0"/>
              <a:t>Web: html and </a:t>
            </a:r>
            <a:r>
              <a:rPr lang="en-US" dirty="0" err="1"/>
              <a:t>JavaScripts</a:t>
            </a:r>
            <a:endParaRPr lang="en-US" dirty="0"/>
          </a:p>
          <a:p>
            <a:pPr lvl="1"/>
            <a:r>
              <a:rPr lang="en-US" dirty="0"/>
              <a:t>And many </a:t>
            </a:r>
            <a:r>
              <a:rPr lang="en-US" dirty="0" err="1"/>
              <a:t>many</a:t>
            </a:r>
            <a:r>
              <a:rPr lang="en-US" dirty="0"/>
              <a:t> more!</a:t>
            </a:r>
          </a:p>
          <a:p>
            <a:pPr lvl="1"/>
            <a:r>
              <a:rPr lang="en-US" dirty="0"/>
              <a:t>Did any</a:t>
            </a:r>
            <a:r>
              <a:rPr lang="en-US" baseline="0" dirty="0"/>
              <a:t> one already learning this superpower to talk to the computers?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is one of the easiest languages to learn and use, while at the same time being very powerful: It is one of the most used languages by highly productive professional programmers. Also Python is a free language! If you have your own computer, you can download it from the Internet....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B76B8-EC31-4B49-870A-0A7EE0F86B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38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B76B8-EC31-4B49-870A-0A7EE0F86B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35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B76B8-EC31-4B49-870A-0A7EE0F86B3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73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Your phone, car, fridge, what else can you think about?</a:t>
            </a:r>
          </a:p>
          <a:p>
            <a:pPr lvl="1"/>
            <a:r>
              <a:rPr lang="en-US" dirty="0"/>
              <a:t>Algorithm: R, MATLAB, Python, </a:t>
            </a:r>
          </a:p>
          <a:p>
            <a:pPr lvl="1"/>
            <a:r>
              <a:rPr lang="en-US" dirty="0"/>
              <a:t>C++, Java</a:t>
            </a:r>
          </a:p>
          <a:p>
            <a:pPr lvl="1"/>
            <a:r>
              <a:rPr lang="en-US" dirty="0"/>
              <a:t>Database: SQL</a:t>
            </a:r>
          </a:p>
          <a:p>
            <a:pPr lvl="1"/>
            <a:r>
              <a:rPr lang="en-US" dirty="0"/>
              <a:t>Web: html and </a:t>
            </a:r>
            <a:r>
              <a:rPr lang="en-US" dirty="0" err="1"/>
              <a:t>JavaScripts</a:t>
            </a:r>
            <a:endParaRPr lang="en-US" dirty="0"/>
          </a:p>
          <a:p>
            <a:pPr lvl="1"/>
            <a:r>
              <a:rPr lang="en-US" dirty="0"/>
              <a:t>And many </a:t>
            </a:r>
            <a:r>
              <a:rPr lang="en-US" dirty="0" err="1"/>
              <a:t>many</a:t>
            </a:r>
            <a:r>
              <a:rPr lang="en-US" dirty="0"/>
              <a:t> more!</a:t>
            </a:r>
          </a:p>
          <a:p>
            <a:pPr lvl="1"/>
            <a:r>
              <a:rPr lang="en-US" dirty="0"/>
              <a:t>Did any</a:t>
            </a:r>
            <a:r>
              <a:rPr lang="en-US" baseline="0" dirty="0"/>
              <a:t> one already learning this superpower to talk to the computers?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is one of the easiest languages to learn and use, while at the same time being very powerful: It is one of the most used languages by highly productive professional programmers. Also Python is a free language! If you have your own computer, you can download it from the Internet....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B76B8-EC31-4B49-870A-0A7EE0F86B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9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B76B8-EC31-4B49-870A-0A7EE0F86B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52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B76B8-EC31-4B49-870A-0A7EE0F86B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26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B76B8-EC31-4B49-870A-0A7EE0F86B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66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B76B8-EC31-4B49-870A-0A7EE0F86B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76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B76B8-EC31-4B49-870A-0A7EE0F86B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49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B76B8-EC31-4B49-870A-0A7EE0F86B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0FA4B0-2FAD-693F-6199-42DC798005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384"/>
          <a:stretch/>
        </p:blipFill>
        <p:spPr>
          <a:xfrm>
            <a:off x="219322" y="6254569"/>
            <a:ext cx="2381003" cy="52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550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8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213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3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1000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02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89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7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CEF68-3EC5-FC69-C6AB-A3A25554C1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041" b="7727"/>
          <a:stretch/>
        </p:blipFill>
        <p:spPr>
          <a:xfrm>
            <a:off x="542925" y="6406487"/>
            <a:ext cx="180022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9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7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84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0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0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35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109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4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9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  <p:sldLayoutId id="2147484103" r:id="rId13"/>
    <p:sldLayoutId id="2147484104" r:id="rId14"/>
    <p:sldLayoutId id="2147484105" r:id="rId15"/>
    <p:sldLayoutId id="21474841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1099" y="1370384"/>
            <a:ext cx="7220199" cy="2392879"/>
          </a:xfrm>
        </p:spPr>
        <p:txBody>
          <a:bodyPr>
            <a:noAutofit/>
          </a:bodyPr>
          <a:lstStyle/>
          <a:p>
            <a:pPr algn="ctr"/>
            <a:r>
              <a:rPr lang="en-US" sz="5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Bring Your Child to Work Day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78127" y="3872039"/>
            <a:ext cx="5094516" cy="1224314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2000" b="1" dirty="0"/>
              <a:t>Bijay Kuwar</a:t>
            </a:r>
          </a:p>
          <a:p>
            <a:pPr algn="ctr">
              <a:spcBef>
                <a:spcPts val="600"/>
              </a:spcBef>
            </a:pPr>
            <a:r>
              <a:rPr lang="en-US" sz="2000" b="1" dirty="0"/>
              <a:t>Carolyn Brehm</a:t>
            </a:r>
          </a:p>
          <a:p>
            <a:pPr algn="ctr">
              <a:spcBef>
                <a:spcPts val="600"/>
              </a:spcBef>
            </a:pPr>
            <a:r>
              <a:rPr lang="en-US" sz="2000" b="1" dirty="0"/>
              <a:t>Kishore Gadiraju</a:t>
            </a:r>
          </a:p>
          <a:p>
            <a:pPr algn="ctr">
              <a:spcBef>
                <a:spcPts val="600"/>
              </a:spcBef>
            </a:pPr>
            <a:endParaRPr lang="en-US" sz="2000" b="1" dirty="0"/>
          </a:p>
          <a:p>
            <a:pPr algn="ctr">
              <a:spcBef>
                <a:spcPts val="600"/>
              </a:spcBef>
            </a:pPr>
            <a:endParaRPr lang="en-US" sz="2000" b="1" dirty="0"/>
          </a:p>
          <a:p>
            <a:pPr algn="ctr">
              <a:spcBef>
                <a:spcPts val="600"/>
              </a:spcBef>
            </a:pPr>
            <a:endParaRPr lang="en-US" sz="2000" b="1" dirty="0"/>
          </a:p>
          <a:p>
            <a:pPr algn="ctr">
              <a:spcBef>
                <a:spcPts val="600"/>
              </a:spcBef>
            </a:pPr>
            <a:r>
              <a:rPr lang="en-US" sz="2000" b="1" dirty="0"/>
              <a:t>April 27, 2023</a:t>
            </a:r>
          </a:p>
          <a:p>
            <a:pPr algn="ctr">
              <a:spcBef>
                <a:spcPts val="600"/>
              </a:spcBef>
            </a:pPr>
            <a:endParaRPr lang="en-US" sz="2000" b="1" dirty="0"/>
          </a:p>
        </p:txBody>
      </p:sp>
      <p:pic>
        <p:nvPicPr>
          <p:cNvPr id="5" name="Picture 4" descr="A toy action figure&#10;&#10;Description automatically generated with low confidence">
            <a:extLst>
              <a:ext uri="{FF2B5EF4-FFF2-40B4-BE49-F238E27FC236}">
                <a16:creationId xmlns:a16="http://schemas.microsoft.com/office/drawing/2014/main" id="{82DC476F-CB5F-9D35-BF7B-BEE226561A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45" r="28027"/>
          <a:stretch/>
        </p:blipFill>
        <p:spPr>
          <a:xfrm>
            <a:off x="627321" y="2147671"/>
            <a:ext cx="3391786" cy="3339945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3B44B29-C335-FCD0-3CF4-A65A5C0BC1B2}"/>
              </a:ext>
            </a:extLst>
          </p:cNvPr>
          <p:cNvSpPr/>
          <p:nvPr/>
        </p:nvSpPr>
        <p:spPr>
          <a:xfrm>
            <a:off x="1161043" y="1082017"/>
            <a:ext cx="2966733" cy="902498"/>
          </a:xfrm>
          <a:prstGeom prst="wedgeRoundRectCallout">
            <a:avLst>
              <a:gd name="adj1" fmla="val 27"/>
              <a:gd name="adj2" fmla="val 97875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250132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15" y="478078"/>
            <a:ext cx="11158787" cy="1726714"/>
          </a:xfrm>
        </p:spPr>
        <p:txBody>
          <a:bodyPr/>
          <a:lstStyle/>
          <a:p>
            <a:r>
              <a:rPr lang="en-US" dirty="0"/>
              <a:t>My First Python Program  (Code 1) </a:t>
            </a:r>
          </a:p>
        </p:txBody>
      </p:sp>
      <p:pic>
        <p:nvPicPr>
          <p:cNvPr id="4098" name="Picture 2" descr="Lego - Hello you digital">
            <a:extLst>
              <a:ext uri="{FF2B5EF4-FFF2-40B4-BE49-F238E27FC236}">
                <a16:creationId xmlns:a16="http://schemas.microsoft.com/office/drawing/2014/main" id="{AE6860CB-F785-2BEA-0765-305B77202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663" y="4434566"/>
            <a:ext cx="3064613" cy="191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C3448F-62C2-AD62-E195-717B3C01A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01" y="2204792"/>
            <a:ext cx="87915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15" y="478078"/>
            <a:ext cx="11158787" cy="921064"/>
          </a:xfrm>
        </p:spPr>
        <p:txBody>
          <a:bodyPr/>
          <a:lstStyle/>
          <a:p>
            <a:r>
              <a:rPr lang="en-US" dirty="0"/>
              <a:t>Python Variables   (Code 2)</a:t>
            </a:r>
          </a:p>
        </p:txBody>
      </p:sp>
      <p:pic>
        <p:nvPicPr>
          <p:cNvPr id="4098" name="Picture 2" descr="Lego - Hello you digital">
            <a:extLst>
              <a:ext uri="{FF2B5EF4-FFF2-40B4-BE49-F238E27FC236}">
                <a16:creationId xmlns:a16="http://schemas.microsoft.com/office/drawing/2014/main" id="{AE6860CB-F785-2BEA-0765-305B77202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663" y="4434566"/>
            <a:ext cx="3064613" cy="191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46D2B3-3EC9-AE59-5E3E-5197605B1841}"/>
              </a:ext>
            </a:extLst>
          </p:cNvPr>
          <p:cNvSpPr txBox="1"/>
          <p:nvPr/>
        </p:nvSpPr>
        <p:spPr>
          <a:xfrm>
            <a:off x="741315" y="1336438"/>
            <a:ext cx="64558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Variables are used to store data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3D742-75F4-8773-F37E-47276E09B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15" y="2257502"/>
            <a:ext cx="86772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39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15" y="478078"/>
            <a:ext cx="11158787" cy="921064"/>
          </a:xfrm>
        </p:spPr>
        <p:txBody>
          <a:bodyPr/>
          <a:lstStyle/>
          <a:p>
            <a:r>
              <a:rPr lang="en-US" dirty="0"/>
              <a:t>Python Conditions and Loops  (Code 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6F307-9DD1-57B6-7B48-2B03086C5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15" y="1632029"/>
            <a:ext cx="9160681" cy="461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25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15" y="478078"/>
            <a:ext cx="11158787" cy="921064"/>
          </a:xfrm>
        </p:spPr>
        <p:txBody>
          <a:bodyPr/>
          <a:lstStyle/>
          <a:p>
            <a:r>
              <a:rPr lang="en-US" dirty="0"/>
              <a:t>Python Functions</a:t>
            </a:r>
          </a:p>
        </p:txBody>
      </p:sp>
      <p:pic>
        <p:nvPicPr>
          <p:cNvPr id="4098" name="Picture 2" descr="Lego - Hello you digital">
            <a:extLst>
              <a:ext uri="{FF2B5EF4-FFF2-40B4-BE49-F238E27FC236}">
                <a16:creationId xmlns:a16="http://schemas.microsoft.com/office/drawing/2014/main" id="{AE6860CB-F785-2BEA-0765-305B77202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663" y="4434566"/>
            <a:ext cx="3064613" cy="191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C2B44-7762-F530-A0DE-204D12F0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613" y="1598048"/>
            <a:ext cx="8317488" cy="49983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A function is a block of reusable code.  It only runs when it is called.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You can pass data, known as parameters, into a function.</a:t>
            </a:r>
          </a:p>
          <a:p>
            <a:pPr marL="0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Let’s write a Python code for this to understand functions!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How do you put an </a:t>
            </a:r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elephant</a:t>
            </a:r>
            <a:r>
              <a:rPr lang="en-US" sz="1600" dirty="0"/>
              <a:t> into a fridge?</a:t>
            </a:r>
          </a:p>
          <a:p>
            <a:pPr lvl="1">
              <a:spcBef>
                <a:spcPts val="0"/>
              </a:spcBef>
            </a:pPr>
            <a:r>
              <a:rPr lang="en-US" dirty="0"/>
              <a:t>open the fridge</a:t>
            </a:r>
          </a:p>
          <a:p>
            <a:pPr lvl="1">
              <a:spcBef>
                <a:spcPts val="0"/>
              </a:spcBef>
            </a:pPr>
            <a:r>
              <a:rPr lang="en-US" dirty="0"/>
              <a:t>clear the fridge</a:t>
            </a:r>
          </a:p>
          <a:p>
            <a:pPr lvl="1">
              <a:spcBef>
                <a:spcPts val="0"/>
              </a:spcBef>
            </a:pPr>
            <a:r>
              <a:rPr lang="en-US" dirty="0"/>
              <a:t>put in the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elephant</a:t>
            </a:r>
          </a:p>
          <a:p>
            <a:pPr lvl="1">
              <a:spcBef>
                <a:spcPts val="0"/>
              </a:spcBef>
            </a:pPr>
            <a:r>
              <a:rPr lang="en-US" dirty="0"/>
              <a:t>and close the door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How do you put an </a:t>
            </a:r>
            <a:r>
              <a:rPr lang="en-US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ostrich</a:t>
            </a:r>
            <a:r>
              <a:rPr lang="en-US" sz="1600" dirty="0"/>
              <a:t> into a fridge? </a:t>
            </a:r>
          </a:p>
          <a:p>
            <a:pPr lvl="1">
              <a:spcBef>
                <a:spcPts val="0"/>
              </a:spcBef>
            </a:pPr>
            <a:r>
              <a:rPr lang="en-US" dirty="0"/>
              <a:t>open the fridge</a:t>
            </a:r>
          </a:p>
          <a:p>
            <a:pPr lvl="1">
              <a:spcBef>
                <a:spcPts val="0"/>
              </a:spcBef>
            </a:pPr>
            <a:r>
              <a:rPr lang="en-US" dirty="0"/>
              <a:t>clear the fridge</a:t>
            </a:r>
          </a:p>
          <a:p>
            <a:pPr lvl="1">
              <a:spcBef>
                <a:spcPts val="0"/>
              </a:spcBef>
            </a:pPr>
            <a:r>
              <a:rPr lang="en-US" dirty="0"/>
              <a:t>put in the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ostrich</a:t>
            </a:r>
          </a:p>
          <a:p>
            <a:pPr lvl="1">
              <a:spcBef>
                <a:spcPts val="0"/>
              </a:spcBef>
            </a:pPr>
            <a:r>
              <a:rPr lang="en-US" dirty="0"/>
              <a:t>and close the door</a:t>
            </a:r>
          </a:p>
        </p:txBody>
      </p:sp>
    </p:spTree>
    <p:extLst>
      <p:ext uri="{BB962C8B-B14F-4D97-AF65-F5344CB8AC3E}">
        <p14:creationId xmlns:p14="http://schemas.microsoft.com/office/powerpoint/2010/main" val="287396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182" y="642651"/>
            <a:ext cx="8596668" cy="789542"/>
          </a:xfrm>
        </p:spPr>
        <p:txBody>
          <a:bodyPr/>
          <a:lstStyle/>
          <a:p>
            <a:r>
              <a:rPr lang="en-US" dirty="0"/>
              <a:t>Python Functions (code 4)</a:t>
            </a:r>
          </a:p>
        </p:txBody>
      </p:sp>
      <p:pic>
        <p:nvPicPr>
          <p:cNvPr id="4" name="Picture 3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261A828A-9A5B-936E-AE8B-3D51A702F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244" y="-771277"/>
            <a:ext cx="4703904" cy="3135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1B6342-358D-E274-1318-EEC6B9FF3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03" y="1469800"/>
            <a:ext cx="10524402" cy="474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52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1799880"/>
            <a:ext cx="8596668" cy="388077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/>
              <a:t>Library is a reusable code that you may want to include in your program. </a:t>
            </a:r>
          </a:p>
          <a:p>
            <a:pPr marL="0" indent="0">
              <a:buNone/>
            </a:pPr>
            <a:r>
              <a:rPr lang="en-US" sz="2800" dirty="0"/>
              <a:t>Think of it like functions created by someone else so that you don’t have to code it.  </a:t>
            </a:r>
          </a:p>
          <a:p>
            <a:pPr marL="0" indent="0">
              <a:buNone/>
            </a:pPr>
            <a:r>
              <a:rPr lang="en-US" sz="2800" dirty="0"/>
              <a:t>You need to import the library into your program before you can use it.  </a:t>
            </a:r>
          </a:p>
          <a:p>
            <a:pPr marL="0" indent="0">
              <a:buNone/>
            </a:pPr>
            <a:r>
              <a:rPr lang="en-US" sz="2800" dirty="0"/>
              <a:t>   </a:t>
            </a:r>
          </a:p>
          <a:p>
            <a:pPr marL="0" indent="0">
              <a:buNone/>
            </a:pPr>
            <a:r>
              <a:rPr lang="en-US" sz="2800" dirty="0"/>
              <a:t>   </a:t>
            </a:r>
          </a:p>
          <a:p>
            <a:pPr marL="0" indent="0">
              <a:buNone/>
            </a:pPr>
            <a:r>
              <a:rPr lang="en-US" sz="2800" dirty="0"/>
              <a:t>   </a:t>
            </a:r>
          </a:p>
          <a:p>
            <a:pPr marL="0" indent="0">
              <a:buNone/>
            </a:pPr>
            <a:r>
              <a:rPr lang="en-US" sz="2800" dirty="0"/>
              <a:t>  </a:t>
            </a:r>
          </a:p>
          <a:p>
            <a:pPr marL="0" indent="0">
              <a:buNone/>
            </a:pPr>
            <a:r>
              <a:rPr lang="en-US" sz="2800" dirty="0"/>
              <a:t>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0DD76C-14C6-EBDA-7A72-03FD27FAC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0" y="3740266"/>
            <a:ext cx="108204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Library (code 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0DD76C-14C6-EBDA-7A72-03FD27FAC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66" y="1930400"/>
            <a:ext cx="108204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33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57CA-1571-E3EC-6537-5DF4FA99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876825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1: Rock, Paper, Scissors Game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 descr="A picture containing toy, LEGO&#10;&#10;Description automatically generated">
            <a:extLst>
              <a:ext uri="{FF2B5EF4-FFF2-40B4-BE49-F238E27FC236}">
                <a16:creationId xmlns:a16="http://schemas.microsoft.com/office/drawing/2014/main" id="{F5B874D8-0DEF-9CEE-97FA-C8D2E97B81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95" t="22453" r="23671"/>
          <a:stretch/>
        </p:blipFill>
        <p:spPr>
          <a:xfrm>
            <a:off x="9973064" y="3596171"/>
            <a:ext cx="1782124" cy="201069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C674595-CE4E-D8A8-AF61-3523986BC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683371"/>
            <a:ext cx="10178322" cy="32442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In this exercise, we will build the rock, paper, scissors game and compete against the computer!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00B0F0"/>
                </a:solidFill>
              </a:rPr>
              <a:t>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Generate a random number between 1 &amp; 3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Ask user to provide a number (rock =1, scissors = 2, paper = 3)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Compare the two numbers and display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Check if the user wants to continue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854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57CA-1571-E3EC-6537-5DF4FA99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876825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1: Rock, Paper, Scissors Game (code 6)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 descr="A picture containing toy, LEGO&#10;&#10;Description automatically generated">
            <a:extLst>
              <a:ext uri="{FF2B5EF4-FFF2-40B4-BE49-F238E27FC236}">
                <a16:creationId xmlns:a16="http://schemas.microsoft.com/office/drawing/2014/main" id="{F5B874D8-0DEF-9CEE-97FA-C8D2E97B81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95" t="22453" r="23671"/>
          <a:stretch/>
        </p:blipFill>
        <p:spPr>
          <a:xfrm>
            <a:off x="10355214" y="4464272"/>
            <a:ext cx="1782124" cy="20106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FC7AA3-0757-D3A8-4DF6-99F015280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29" y="1516284"/>
            <a:ext cx="8736296" cy="422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3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57CA-1571-E3EC-6537-5DF4FA99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876825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2: Password Strength Checker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 descr="A picture containing toy, LEGO&#10;&#10;Description automatically generated">
            <a:extLst>
              <a:ext uri="{FF2B5EF4-FFF2-40B4-BE49-F238E27FC236}">
                <a16:creationId xmlns:a16="http://schemas.microsoft.com/office/drawing/2014/main" id="{F5B874D8-0DEF-9CEE-97FA-C8D2E97B81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95" t="22453" r="23671"/>
          <a:stretch/>
        </p:blipFill>
        <p:spPr>
          <a:xfrm>
            <a:off x="9973064" y="3596171"/>
            <a:ext cx="1782124" cy="201069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C674595-CE4E-D8A8-AF61-3523986BC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318" y="1626927"/>
            <a:ext cx="10748349" cy="43336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In this exercise, we will check whether your password is strong enough.</a:t>
            </a:r>
          </a:p>
          <a:p>
            <a:pPr marL="0" indent="0">
              <a:buNone/>
            </a:pPr>
            <a:r>
              <a:rPr lang="en-US" sz="2800" dirty="0"/>
              <a:t>We will use the </a:t>
            </a:r>
            <a:r>
              <a:rPr lang="en-US" sz="2800" b="1" dirty="0"/>
              <a:t>string</a:t>
            </a:r>
            <a:r>
              <a:rPr lang="en-US" sz="2800" dirty="0"/>
              <a:t> module from the Python standard library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00B0F0"/>
                </a:solidFill>
              </a:rPr>
              <a:t>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Ask user if they want to check their password strength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Get the password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Count the number of letters, numbers, whitespaces and special characters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Generate a 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Display the results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476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73" y="683506"/>
            <a:ext cx="8596668" cy="1320800"/>
          </a:xfrm>
        </p:spPr>
        <p:txBody>
          <a:bodyPr/>
          <a:lstStyle/>
          <a:p>
            <a:r>
              <a:rPr lang="en-US" dirty="0"/>
              <a:t>Let’s welcome each other</a:t>
            </a:r>
          </a:p>
        </p:txBody>
      </p:sp>
      <p:pic>
        <p:nvPicPr>
          <p:cNvPr id="1028" name="Picture 4" descr="Best Kids Movies 2020 - Sonic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62" y="191556"/>
            <a:ext cx="2616406" cy="3070227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rozen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942" y="191556"/>
            <a:ext cx="3070227" cy="3070227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vatar: The Way Of Water' Makes History With $2 Billion Box Office">
            <a:extLst>
              <a:ext uri="{FF2B5EF4-FFF2-40B4-BE49-F238E27FC236}">
                <a16:creationId xmlns:a16="http://schemas.microsoft.com/office/drawing/2014/main" id="{49E906AF-B20F-495A-2134-951601737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72" y="3261783"/>
            <a:ext cx="2413117" cy="3329119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arvel Movies | Marvel Cinematic Universe (MCU) | Marvel Studios Films">
            <a:extLst>
              <a:ext uri="{FF2B5EF4-FFF2-40B4-BE49-F238E27FC236}">
                <a16:creationId xmlns:a16="http://schemas.microsoft.com/office/drawing/2014/main" id="{EB859899-84BB-01DC-125D-571020C4C5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3"/>
          <a:stretch/>
        </p:blipFill>
        <p:spPr bwMode="auto">
          <a:xfrm>
            <a:off x="6743763" y="3261783"/>
            <a:ext cx="2573910" cy="3329119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EGO® Batman™: DC Super Heroes | Games | LEGO DC | Official LEGO® Shop US">
            <a:extLst>
              <a:ext uri="{FF2B5EF4-FFF2-40B4-BE49-F238E27FC236}">
                <a16:creationId xmlns:a16="http://schemas.microsoft.com/office/drawing/2014/main" id="{984982EA-212C-8F73-632C-DEE9C7133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138" y="4236084"/>
            <a:ext cx="3143803" cy="2354818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DD3D135-EF78-A7FE-4A00-09ACB0656ACC}"/>
              </a:ext>
            </a:extLst>
          </p:cNvPr>
          <p:cNvSpPr/>
          <p:nvPr/>
        </p:nvSpPr>
        <p:spPr>
          <a:xfrm>
            <a:off x="377990" y="1905115"/>
            <a:ext cx="3676771" cy="761771"/>
          </a:xfrm>
          <a:prstGeom prst="wedgeRoundRectCallout">
            <a:avLst>
              <a:gd name="adj1" fmla="val -3154"/>
              <a:gd name="adj2" fmla="val 317011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What is your </a:t>
            </a:r>
            <a:r>
              <a:rPr lang="en-US" sz="2800" b="1" dirty="0"/>
              <a:t>Name</a:t>
            </a:r>
            <a:r>
              <a:rPr lang="en-US" sz="2800" dirty="0"/>
              <a:t>?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B56FC66-00EB-DBA0-B94A-6E6B7E232F38}"/>
              </a:ext>
            </a:extLst>
          </p:cNvPr>
          <p:cNvSpPr/>
          <p:nvPr/>
        </p:nvSpPr>
        <p:spPr>
          <a:xfrm>
            <a:off x="2506668" y="2948581"/>
            <a:ext cx="3887009" cy="1108011"/>
          </a:xfrm>
          <a:prstGeom prst="wedgeRoundRectCallout">
            <a:avLst>
              <a:gd name="adj1" fmla="val 2489"/>
              <a:gd name="adj2" fmla="val 10747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What is your most wanted </a:t>
            </a:r>
            <a:r>
              <a:rPr lang="en-US" sz="2800" b="1" dirty="0"/>
              <a:t>Superpower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0749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724" y="1578133"/>
            <a:ext cx="4789912" cy="25366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Congratulations</a:t>
            </a:r>
            <a:b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Young BMS Programmers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C530455-FE35-FC8F-432F-D03C5A70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985555"/>
            <a:ext cx="3280613" cy="31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18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203" y="2049137"/>
            <a:ext cx="4789912" cy="17021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Slides</a:t>
            </a:r>
          </a:p>
        </p:txBody>
      </p:sp>
    </p:spTree>
    <p:extLst>
      <p:ext uri="{BB962C8B-B14F-4D97-AF65-F5344CB8AC3E}">
        <p14:creationId xmlns:p14="http://schemas.microsoft.com/office/powerpoint/2010/main" val="843671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57CA-1571-E3EC-6537-5DF4FA99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876825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 Python on your Computer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C674595-CE4E-D8A8-AF61-3523986BC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319" y="1626927"/>
            <a:ext cx="10327668" cy="4333607"/>
          </a:xfrm>
        </p:spPr>
        <p:txBody>
          <a:bodyPr>
            <a:normAutofit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en-US" sz="2600" dirty="0"/>
              <a:t>Go to </a:t>
            </a:r>
            <a:r>
              <a:rPr lang="en-US" sz="2600" dirty="0">
                <a:hlinkClick r:id="rId3"/>
              </a:rPr>
              <a:t>https://www.python.org/downloads/</a:t>
            </a:r>
            <a:endParaRPr lang="en-US" sz="2600" dirty="0"/>
          </a:p>
          <a:p>
            <a:pPr marL="914400" lvl="1" indent="-514350">
              <a:buFont typeface="+mj-lt"/>
              <a:buAutoNum type="arabicPeriod"/>
            </a:pPr>
            <a:r>
              <a:rPr lang="en-US" sz="2600" dirty="0"/>
              <a:t>Click on the download button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dirty="0"/>
              <a:t>After download is complete, click on the executable to start the installation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dirty="0"/>
              <a:t>Click on checkbox “Add python to PATH” (see image)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dirty="0"/>
              <a:t>Click on Install Now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5842EF-58C4-4637-75CD-4B3818E9D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658" y="4224971"/>
            <a:ext cx="3952407" cy="24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3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57CA-1571-E3EC-6537-5DF4FA99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876825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IDLE (Integrated Development and Learning Environment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C674595-CE4E-D8A8-AF61-3523986BC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88973"/>
            <a:ext cx="10327668" cy="43336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Python IDLE is installed along with the Python compiler  </a:t>
            </a:r>
          </a:p>
          <a:p>
            <a:r>
              <a:rPr lang="en-US" sz="2800" dirty="0"/>
              <a:t>IDLE provides a file editor functionality where python programs can be written</a:t>
            </a:r>
          </a:p>
          <a:p>
            <a:r>
              <a:rPr lang="en-US" sz="2800" dirty="0"/>
              <a:t>You can execute Python commands directly on IDLE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1EFC0-CFBC-53DE-5E57-0762DA6DD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757" y="4074289"/>
            <a:ext cx="2618802" cy="256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2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57CA-1571-E3EC-6537-5DF4FA99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876825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Python program on your computer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C674595-CE4E-D8A8-AF61-3523986BC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88973"/>
            <a:ext cx="10327668" cy="43336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Search and launch IDLE program on your computer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From menu, select File &gt; New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Type print("Hello World!") in the file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From menu, select Run &gt; Run Module</a:t>
            </a:r>
          </a:p>
          <a:p>
            <a:pPr marL="0" indent="0">
              <a:buNone/>
            </a:pPr>
            <a:r>
              <a:rPr lang="en-US" sz="2000" dirty="0"/>
              <a:t>The output will be displayed in the IDLE window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That’s it!!  Save the file on your computer so that you can continue working on it later.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423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Introduction to Programming</a:t>
            </a:r>
          </a:p>
          <a:p>
            <a:r>
              <a:rPr lang="en-US" sz="3200" dirty="0"/>
              <a:t>Python Tutorials</a:t>
            </a:r>
          </a:p>
          <a:p>
            <a:r>
              <a:rPr lang="en-US" sz="3200" dirty="0"/>
              <a:t>Project</a:t>
            </a:r>
          </a:p>
        </p:txBody>
      </p:sp>
      <p:pic>
        <p:nvPicPr>
          <p:cNvPr id="4" name="Picture 3" descr="A toy figure next to a computer&#10;&#10;Description automatically generated with low confidence">
            <a:extLst>
              <a:ext uri="{FF2B5EF4-FFF2-40B4-BE49-F238E27FC236}">
                <a16:creationId xmlns:a16="http://schemas.microsoft.com/office/drawing/2014/main" id="{A22DE6B8-5FE7-1BD9-7646-1EE19E94F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546" y="2598739"/>
            <a:ext cx="3649661" cy="364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2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69327"/>
            <a:ext cx="9235700" cy="4575029"/>
          </a:xfrm>
        </p:spPr>
        <p:txBody>
          <a:bodyPr>
            <a:normAutofit/>
          </a:bodyPr>
          <a:lstStyle/>
          <a:p>
            <a:r>
              <a:rPr lang="en-US" sz="2400" b="1" i="1" dirty="0"/>
              <a:t>Programming</a:t>
            </a:r>
            <a:r>
              <a:rPr lang="en-US" sz="2400" dirty="0"/>
              <a:t> is the process of creating a set of instructions to tell a computer how to perform a task in steps</a:t>
            </a:r>
          </a:p>
          <a:p>
            <a:r>
              <a:rPr lang="en-US" sz="2400" dirty="0"/>
              <a:t>Programming can be done using a variety of computer </a:t>
            </a:r>
            <a:r>
              <a:rPr lang="en-US" sz="2400" i="1" dirty="0"/>
              <a:t>languages like Java, C, HTML, Python, etc.</a:t>
            </a:r>
          </a:p>
          <a:p>
            <a:r>
              <a:rPr lang="en-US" sz="2400" dirty="0"/>
              <a:t>The most popular computer language is Python, and it is used by many companies including NASA , Google, Amazon etc.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 marL="800100" lvl="2">
              <a:spcBef>
                <a:spcPts val="0"/>
              </a:spcBef>
            </a:pPr>
            <a:r>
              <a:rPr lang="en-US" sz="2000" dirty="0"/>
              <a:t>Why is it popular?  It's easy to learn, very powerful and flexible </a:t>
            </a:r>
          </a:p>
          <a:p>
            <a:r>
              <a:rPr lang="en-US" sz="2400" dirty="0"/>
              <a:t>Python can be used to build games, applications, websites or to explore data  </a:t>
            </a:r>
          </a:p>
          <a:p>
            <a:endParaRPr lang="en-US" sz="2400" dirty="0"/>
          </a:p>
        </p:txBody>
      </p:sp>
      <p:pic>
        <p:nvPicPr>
          <p:cNvPr id="5" name="Picture 4" descr="A toy figure holding a sign&#10;&#10;Description automatically generated with low confidence">
            <a:extLst>
              <a:ext uri="{FF2B5EF4-FFF2-40B4-BE49-F238E27FC236}">
                <a16:creationId xmlns:a16="http://schemas.microsoft.com/office/drawing/2014/main" id="{EC10B85D-A395-6F93-06FA-7AF8DB4C4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424" y="-355092"/>
            <a:ext cx="21431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8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Learn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69327"/>
            <a:ext cx="10178322" cy="41102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It helps to build your problem-solving and critical thinking skills.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Have you played the Bubble Ball game?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Robert Nay developed the Bubble Ball game when he was in the 8th grade and just 14-years-old!  </a:t>
            </a:r>
          </a:p>
          <a:p>
            <a:pPr marL="0" indent="0">
              <a:buNone/>
            </a:pPr>
            <a:r>
              <a:rPr lang="en-US" sz="2400" dirty="0"/>
              <a:t>In the first two weeks, it was downloaded two million times from iTunes, and he made $2 million from it.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Once you become an expert programmer, you can build your own games or websites, and share it with your friends.  Isn’t that cool?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A toy figure holding a sign&#10;&#10;Description automatically generated with low confidence">
            <a:extLst>
              <a:ext uri="{FF2B5EF4-FFF2-40B4-BE49-F238E27FC236}">
                <a16:creationId xmlns:a16="http://schemas.microsoft.com/office/drawing/2014/main" id="{EC10B85D-A395-6F93-06FA-7AF8DB4C4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002" y="-32628"/>
            <a:ext cx="2143125" cy="266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793C68-6740-4806-2158-B4E1CBCC5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460" y="2278065"/>
            <a:ext cx="2392860" cy="106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2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your parents do with programming at 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36" y="2630823"/>
            <a:ext cx="10178322" cy="2504490"/>
          </a:xfrm>
        </p:spPr>
        <p:txBody>
          <a:bodyPr>
            <a:normAutofit/>
          </a:bodyPr>
          <a:lstStyle/>
          <a:p>
            <a:r>
              <a:rPr lang="en-US" sz="2800" dirty="0"/>
              <a:t>Drug Discovery</a:t>
            </a:r>
          </a:p>
          <a:p>
            <a:r>
              <a:rPr lang="en-US" sz="2800" dirty="0"/>
              <a:t>Clinical Trial Study</a:t>
            </a:r>
          </a:p>
          <a:p>
            <a:r>
              <a:rPr lang="en-US" sz="2800" dirty="0"/>
              <a:t>Marketing and Sales</a:t>
            </a:r>
          </a:p>
          <a:p>
            <a:r>
              <a:rPr lang="en-US" sz="2800" dirty="0"/>
              <a:t>And many many more!</a:t>
            </a:r>
          </a:p>
        </p:txBody>
      </p:sp>
      <p:pic>
        <p:nvPicPr>
          <p:cNvPr id="12" name="Picture 11" descr="A picture containing toy, LEGO&#10;&#10;Description automatically generated">
            <a:extLst>
              <a:ext uri="{FF2B5EF4-FFF2-40B4-BE49-F238E27FC236}">
                <a16:creationId xmlns:a16="http://schemas.microsoft.com/office/drawing/2014/main" id="{822FA068-CABD-0E35-FB3D-CEE26D685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842" y="2529944"/>
            <a:ext cx="2203125" cy="200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2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ready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Log in to your laptop</a:t>
            </a:r>
          </a:p>
          <a:p>
            <a:r>
              <a:rPr lang="en-US" sz="2800" dirty="0"/>
              <a:t>Open the </a:t>
            </a:r>
            <a:r>
              <a:rPr lang="en-US" sz="2800" b="1" i="1" dirty="0" err="1"/>
              <a:t>HandoutNotes</a:t>
            </a:r>
            <a:r>
              <a:rPr lang="en-US" sz="2800" dirty="0"/>
              <a:t> on your desktop</a:t>
            </a:r>
          </a:p>
          <a:p>
            <a:r>
              <a:rPr lang="en-US" sz="2800" dirty="0"/>
              <a:t>Open a new window 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FA1AB-E24B-278C-1970-2828DF78F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708" y="3210189"/>
            <a:ext cx="1742246" cy="553737"/>
          </a:xfrm>
          <a:prstGeom prst="rect">
            <a:avLst/>
          </a:prstGeom>
        </p:spPr>
      </p:pic>
      <p:pic>
        <p:nvPicPr>
          <p:cNvPr id="6" name="Picture 5" descr="A picture containing tool, arranged&#10;&#10;Description automatically generated">
            <a:extLst>
              <a:ext uri="{FF2B5EF4-FFF2-40B4-BE49-F238E27FC236}">
                <a16:creationId xmlns:a16="http://schemas.microsoft.com/office/drawing/2014/main" id="{E8813444-D17E-44AE-E9D8-D768B0DB7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094" y="3763926"/>
            <a:ext cx="4229432" cy="262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9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546" y="1285373"/>
            <a:ext cx="9856588" cy="50476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4600" dirty="0">
                <a:solidFill>
                  <a:schemeClr val="tx1"/>
                </a:solidFill>
              </a:rPr>
              <a:t>What does a compiler do?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</a:rPr>
              <a:t>Compiler is a special program that translates your program into a machine code which the machine understands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</a:rPr>
              <a:t>Most computers come with basic Python compiler. To execute the Python program, you have to first save the code in a file with .</a:t>
            </a:r>
            <a:r>
              <a:rPr lang="en-US" sz="2900" dirty="0" err="1">
                <a:solidFill>
                  <a:schemeClr val="tx1"/>
                </a:solidFill>
              </a:rPr>
              <a:t>py</a:t>
            </a:r>
            <a:r>
              <a:rPr lang="en-US" sz="2900" dirty="0">
                <a:solidFill>
                  <a:schemeClr val="tx1"/>
                </a:solidFill>
              </a:rPr>
              <a:t> extension, and then run the following in the command line: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</a:rPr>
              <a:t>C:\&lt;your folder&gt;\</a:t>
            </a:r>
            <a:r>
              <a:rPr lang="en-US" sz="2900" b="1" dirty="0">
                <a:solidFill>
                  <a:schemeClr val="tx1"/>
                </a:solidFill>
              </a:rPr>
              <a:t>python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b="1" dirty="0">
                <a:solidFill>
                  <a:schemeClr val="tx1"/>
                </a:solidFill>
              </a:rPr>
              <a:t>helloworld.py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</a:rPr>
              <a:t>However today we will be using an online compiler and execute a Python program directly in a web browser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https://www.programiz.com/python-programming/online-compiler/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546" y="1285373"/>
            <a:ext cx="9856588" cy="5047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What is a Syntax?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It’s a set of commands you need to remember and rules to follow while writing your program. If you don’t follow these rules, then the program will error out and not work.  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Few Basis Syntax Rules: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All commands are case-sensitive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Code should be indented (very important. Indentation refers to spaces on the beginning of the line)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Use # symbol to add comments in your code (compiler will ignore commands if # is present in the beginning of the line)</a:t>
            </a:r>
          </a:p>
          <a:p>
            <a:pPr marL="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For example, the command to display something in Python is: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</a:rPr>
              <a:t>print</a:t>
            </a:r>
            <a:r>
              <a:rPr lang="en-US" sz="1200" dirty="0">
                <a:solidFill>
                  <a:schemeClr val="tx1"/>
                </a:solidFill>
              </a:rPr>
              <a:t>(“Hello There!”)</a:t>
            </a:r>
          </a:p>
          <a:p>
            <a:pPr marL="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Note the command </a:t>
            </a:r>
            <a:r>
              <a:rPr lang="en-US" sz="1200" b="1" dirty="0">
                <a:solidFill>
                  <a:srgbClr val="00B050"/>
                </a:solidFill>
              </a:rPr>
              <a:t>print</a:t>
            </a:r>
            <a:r>
              <a:rPr lang="en-US" sz="1200" dirty="0">
                <a:solidFill>
                  <a:schemeClr val="tx1"/>
                </a:solidFill>
              </a:rPr>
              <a:t> is in lower case.  If you accidently use upper case, the compiler will not understand the command, and it will throw an error.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PRINT</a:t>
            </a:r>
            <a:r>
              <a:rPr lang="en-US" sz="1200" dirty="0">
                <a:solidFill>
                  <a:schemeClr val="tx1"/>
                </a:solidFill>
              </a:rPr>
              <a:t>(“Hello There!”)  </a:t>
            </a:r>
          </a:p>
          <a:p>
            <a:pPr marL="0" indent="0">
              <a:buNone/>
            </a:pPr>
            <a:endParaRPr lang="en-US" sz="29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9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9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9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9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637FF-279C-BA28-A8D8-6876A9A0C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3809220"/>
            <a:ext cx="5654346" cy="851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14B704-6604-60EC-187F-589A94408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356935"/>
            <a:ext cx="5988101" cy="11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45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7661B80A5F1341B3F8237FAFCC4035" ma:contentTypeVersion="13" ma:contentTypeDescription="Create a new document." ma:contentTypeScope="" ma:versionID="02b1ef15f321d82e47e324005e64f521">
  <xsd:schema xmlns:xsd="http://www.w3.org/2001/XMLSchema" xmlns:xs="http://www.w3.org/2001/XMLSchema" xmlns:p="http://schemas.microsoft.com/office/2006/metadata/properties" xmlns:ns3="7d6dd3fb-7ed1-4ded-bb67-d5289b61d8d1" xmlns:ns4="1fc45431-1beb-4039-bca0-c815ad995e74" targetNamespace="http://schemas.microsoft.com/office/2006/metadata/properties" ma:root="true" ma:fieldsID="d83dfcba976683adaea28818bf0282c5" ns3:_="" ns4:_="">
    <xsd:import namespace="7d6dd3fb-7ed1-4ded-bb67-d5289b61d8d1"/>
    <xsd:import namespace="1fc45431-1beb-4039-bca0-c815ad995e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dd3fb-7ed1-4ded-bb67-d5289b61d8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c45431-1beb-4039-bca0-c815ad995e7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9AD2CC-E66F-4E9A-8050-9E145C7CFF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A6000F-EACE-4718-B7EB-216FCA1C4F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6dd3fb-7ed1-4ded-bb67-d5289b61d8d1"/>
    <ds:schemaRef ds:uri="1fc45431-1beb-4039-bca0-c815ad995e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175706-94B9-4027-BD08-5B9109F96524}">
  <ds:schemaRefs>
    <ds:schemaRef ds:uri="http://purl.org/dc/terms/"/>
    <ds:schemaRef ds:uri="1fc45431-1beb-4039-bca0-c815ad995e74"/>
    <ds:schemaRef ds:uri="http://schemas.microsoft.com/office/2006/documentManagement/types"/>
    <ds:schemaRef ds:uri="7d6dd3fb-7ed1-4ded-bb67-d5289b61d8d1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63685</TotalTime>
  <Words>1311</Words>
  <Application>Microsoft Office PowerPoint</Application>
  <PresentationFormat>Widescreen</PresentationFormat>
  <Paragraphs>194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Trebuchet MS</vt:lpstr>
      <vt:lpstr>Wingdings</vt:lpstr>
      <vt:lpstr>Wingdings 3</vt:lpstr>
      <vt:lpstr>Facet</vt:lpstr>
      <vt:lpstr>Bring Your Child to Work Day </vt:lpstr>
      <vt:lpstr>Let’s welcome each other</vt:lpstr>
      <vt:lpstr>Agenda</vt:lpstr>
      <vt:lpstr>What is Programming?</vt:lpstr>
      <vt:lpstr>Why Should You Learn Programming?</vt:lpstr>
      <vt:lpstr>What do your parents do with programming at BMS?</vt:lpstr>
      <vt:lpstr>Get ready</vt:lpstr>
      <vt:lpstr>Python Compiler</vt:lpstr>
      <vt:lpstr>Python Syntax</vt:lpstr>
      <vt:lpstr>My First Python Program  (Code 1) </vt:lpstr>
      <vt:lpstr>Python Variables   (Code 2)</vt:lpstr>
      <vt:lpstr>Python Conditions and Loops  (Code 3)</vt:lpstr>
      <vt:lpstr>Python Functions</vt:lpstr>
      <vt:lpstr>Python Functions (code 4)</vt:lpstr>
      <vt:lpstr>Python Library</vt:lpstr>
      <vt:lpstr>Python Library (code 5)</vt:lpstr>
      <vt:lpstr>Project 1: Rock, Paper, Scissors Game   </vt:lpstr>
      <vt:lpstr>Project 1: Rock, Paper, Scissors Game (code 6)   </vt:lpstr>
      <vt:lpstr>Project 2: Password Strength Checker   </vt:lpstr>
      <vt:lpstr>Congratulations Young BMS Programmers</vt:lpstr>
      <vt:lpstr>Additional Slides</vt:lpstr>
      <vt:lpstr>Install Python on your Computer   </vt:lpstr>
      <vt:lpstr>Python IDLE (Integrated Development and Learning Environment   </vt:lpstr>
      <vt:lpstr>Create a Python program on your computer   </vt:lpstr>
    </vt:vector>
  </TitlesOfParts>
  <Company>Bristol-Myers Squibb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kids</dc:title>
  <dc:creator>Shen, Bingxin</dc:creator>
  <cp:lastModifiedBy>Kuwar, Bijay</cp:lastModifiedBy>
  <cp:revision>119</cp:revision>
  <dcterms:created xsi:type="dcterms:W3CDTF">2019-03-18T20:26:27Z</dcterms:created>
  <dcterms:modified xsi:type="dcterms:W3CDTF">2023-04-26T16:00:37Z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0x010100B97661B80A5F1341B3F8237FAFCC4035</vt:lpwstr>
  </property>
</Properties>
</file>