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0" r:id="rId4"/>
  </p:sldMasterIdLst>
  <p:notesMasterIdLst>
    <p:notesMasterId r:id="rId29"/>
  </p:notesMasterIdLst>
  <p:sldIdLst>
    <p:sldId id="256" r:id="rId5"/>
    <p:sldId id="344" r:id="rId6"/>
    <p:sldId id="262" r:id="rId7"/>
    <p:sldId id="257" r:id="rId8"/>
    <p:sldId id="332" r:id="rId9"/>
    <p:sldId id="275" r:id="rId10"/>
    <p:sldId id="292" r:id="rId11"/>
    <p:sldId id="291" r:id="rId12"/>
    <p:sldId id="333" r:id="rId13"/>
    <p:sldId id="260" r:id="rId14"/>
    <p:sldId id="334" r:id="rId15"/>
    <p:sldId id="335" r:id="rId16"/>
    <p:sldId id="336" r:id="rId17"/>
    <p:sldId id="296" r:id="rId18"/>
    <p:sldId id="297" r:id="rId19"/>
    <p:sldId id="338" r:id="rId20"/>
    <p:sldId id="325" r:id="rId21"/>
    <p:sldId id="337" r:id="rId22"/>
    <p:sldId id="339" r:id="rId23"/>
    <p:sldId id="274" r:id="rId24"/>
    <p:sldId id="343" r:id="rId25"/>
    <p:sldId id="340" r:id="rId26"/>
    <p:sldId id="341" r:id="rId27"/>
    <p:sldId id="34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6AC4ED-7FCB-4F83-88A6-5855C7D870CC}" v="2679" dt="2023-04-26T20:37:08.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79157" autoAdjust="0"/>
  </p:normalViewPr>
  <p:slideViewPr>
    <p:cSldViewPr snapToGrid="0">
      <p:cViewPr varScale="1">
        <p:scale>
          <a:sx n="87" d="100"/>
          <a:sy n="87" d="100"/>
        </p:scale>
        <p:origin x="6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war, Bijay" userId="86f8dd21-d888-402e-aab1-e956f7fb2260" providerId="ADAL" clId="{7A6AC4ED-7FCB-4F83-88A6-5855C7D870CC}"/>
    <pc:docChg chg="undo custSel addSld delSld modSld sldOrd modMainMaster">
      <pc:chgData name="Kuwar, Bijay" userId="86f8dd21-d888-402e-aab1-e956f7fb2260" providerId="ADAL" clId="{7A6AC4ED-7FCB-4F83-88A6-5855C7D870CC}" dt="2023-04-26T20:38:29.884" v="7474"/>
      <pc:docMkLst>
        <pc:docMk/>
      </pc:docMkLst>
      <pc:sldChg chg="addSp delSp modSp mod">
        <pc:chgData name="Kuwar, Bijay" userId="86f8dd21-d888-402e-aab1-e956f7fb2260" providerId="ADAL" clId="{7A6AC4ED-7FCB-4F83-88A6-5855C7D870CC}" dt="2023-04-26T20:30:17.667" v="7241" actId="20577"/>
        <pc:sldMkLst>
          <pc:docMk/>
          <pc:sldMk cId="2501320926" sldId="256"/>
        </pc:sldMkLst>
        <pc:spChg chg="mod">
          <ac:chgData name="Kuwar, Bijay" userId="86f8dd21-d888-402e-aab1-e956f7fb2260" providerId="ADAL" clId="{7A6AC4ED-7FCB-4F83-88A6-5855C7D870CC}" dt="2023-04-12T18:45:17.294" v="60" actId="20577"/>
          <ac:spMkLst>
            <pc:docMk/>
            <pc:sldMk cId="2501320926" sldId="256"/>
            <ac:spMk id="2" creationId="{00000000-0000-0000-0000-000000000000}"/>
          </ac:spMkLst>
        </pc:spChg>
        <pc:spChg chg="mod">
          <ac:chgData name="Kuwar, Bijay" userId="86f8dd21-d888-402e-aab1-e956f7fb2260" providerId="ADAL" clId="{7A6AC4ED-7FCB-4F83-88A6-5855C7D870CC}" dt="2023-04-26T20:30:17.667" v="7241" actId="20577"/>
          <ac:spMkLst>
            <pc:docMk/>
            <pc:sldMk cId="2501320926" sldId="256"/>
            <ac:spMk id="3" creationId="{00000000-0000-0000-0000-000000000000}"/>
          </ac:spMkLst>
        </pc:spChg>
        <pc:spChg chg="add del">
          <ac:chgData name="Kuwar, Bijay" userId="86f8dd21-d888-402e-aab1-e956f7fb2260" providerId="ADAL" clId="{7A6AC4ED-7FCB-4F83-88A6-5855C7D870CC}" dt="2023-04-17T13:26:58.707" v="3342" actId="478"/>
          <ac:spMkLst>
            <pc:docMk/>
            <pc:sldMk cId="2501320926" sldId="256"/>
            <ac:spMk id="7" creationId="{9778C595-E1F3-8513-4244-7901F9613218}"/>
          </ac:spMkLst>
        </pc:spChg>
        <pc:picChg chg="mod">
          <ac:chgData name="Kuwar, Bijay" userId="86f8dd21-d888-402e-aab1-e956f7fb2260" providerId="ADAL" clId="{7A6AC4ED-7FCB-4F83-88A6-5855C7D870CC}" dt="2023-04-12T19:23:10.222" v="525" actId="1076"/>
          <ac:picMkLst>
            <pc:docMk/>
            <pc:sldMk cId="2501320926" sldId="256"/>
            <ac:picMk id="5" creationId="{82DC476F-CB5F-9D35-BF7B-BEE226561A1A}"/>
          </ac:picMkLst>
        </pc:picChg>
      </pc:sldChg>
      <pc:sldChg chg="delSp modSp mod">
        <pc:chgData name="Kuwar, Bijay" userId="86f8dd21-d888-402e-aab1-e956f7fb2260" providerId="ADAL" clId="{7A6AC4ED-7FCB-4F83-88A6-5855C7D870CC}" dt="2023-04-26T20:30:51.120" v="7246" actId="12"/>
        <pc:sldMkLst>
          <pc:docMk/>
          <pc:sldMk cId="2368183127" sldId="257"/>
        </pc:sldMkLst>
        <pc:spChg chg="mod">
          <ac:chgData name="Kuwar, Bijay" userId="86f8dd21-d888-402e-aab1-e956f7fb2260" providerId="ADAL" clId="{7A6AC4ED-7FCB-4F83-88A6-5855C7D870CC}" dt="2023-04-12T19:01:09.773" v="163"/>
          <ac:spMkLst>
            <pc:docMk/>
            <pc:sldMk cId="2368183127" sldId="257"/>
            <ac:spMk id="2" creationId="{00000000-0000-0000-0000-000000000000}"/>
          </ac:spMkLst>
        </pc:spChg>
        <pc:spChg chg="mod">
          <ac:chgData name="Kuwar, Bijay" userId="86f8dd21-d888-402e-aab1-e956f7fb2260" providerId="ADAL" clId="{7A6AC4ED-7FCB-4F83-88A6-5855C7D870CC}" dt="2023-04-26T20:30:51.120" v="7246" actId="12"/>
          <ac:spMkLst>
            <pc:docMk/>
            <pc:sldMk cId="2368183127" sldId="257"/>
            <ac:spMk id="3" creationId="{00000000-0000-0000-0000-000000000000}"/>
          </ac:spMkLst>
        </pc:spChg>
        <pc:picChg chg="mod">
          <ac:chgData name="Kuwar, Bijay" userId="86f8dd21-d888-402e-aab1-e956f7fb2260" providerId="ADAL" clId="{7A6AC4ED-7FCB-4F83-88A6-5855C7D870CC}" dt="2023-04-17T18:21:19.214" v="4449" actId="1076"/>
          <ac:picMkLst>
            <pc:docMk/>
            <pc:sldMk cId="2368183127" sldId="257"/>
            <ac:picMk id="5" creationId="{EC10B85D-A395-6F93-06FA-7AF8DB4C4904}"/>
          </ac:picMkLst>
        </pc:picChg>
        <pc:picChg chg="del mod">
          <ac:chgData name="Kuwar, Bijay" userId="86f8dd21-d888-402e-aab1-e956f7fb2260" providerId="ADAL" clId="{7A6AC4ED-7FCB-4F83-88A6-5855C7D870CC}" dt="2023-04-12T18:57:39.911" v="117" actId="478"/>
          <ac:picMkLst>
            <pc:docMk/>
            <pc:sldMk cId="2368183127" sldId="257"/>
            <ac:picMk id="1026" creationId="{00000000-0000-0000-0000-000000000000}"/>
          </ac:picMkLst>
        </pc:picChg>
        <pc:picChg chg="del">
          <ac:chgData name="Kuwar, Bijay" userId="86f8dd21-d888-402e-aab1-e956f7fb2260" providerId="ADAL" clId="{7A6AC4ED-7FCB-4F83-88A6-5855C7D870CC}" dt="2023-04-12T18:56:33.506" v="76" actId="478"/>
          <ac:picMkLst>
            <pc:docMk/>
            <pc:sldMk cId="2368183127" sldId="257"/>
            <ac:picMk id="2050" creationId="{C6E70341-489B-1439-4524-5F1C41402607}"/>
          </ac:picMkLst>
        </pc:picChg>
      </pc:sldChg>
      <pc:sldChg chg="addSp delSp modSp add del mod">
        <pc:chgData name="Kuwar, Bijay" userId="86f8dd21-d888-402e-aab1-e956f7fb2260" providerId="ADAL" clId="{7A6AC4ED-7FCB-4F83-88A6-5855C7D870CC}" dt="2023-04-24T13:03:29.279" v="4470" actId="1076"/>
        <pc:sldMkLst>
          <pc:docMk/>
          <pc:sldMk cId="32832370" sldId="260"/>
        </pc:sldMkLst>
        <pc:spChg chg="mod">
          <ac:chgData name="Kuwar, Bijay" userId="86f8dd21-d888-402e-aab1-e956f7fb2260" providerId="ADAL" clId="{7A6AC4ED-7FCB-4F83-88A6-5855C7D870CC}" dt="2023-04-14T17:08:28.429" v="3043" actId="20577"/>
          <ac:spMkLst>
            <pc:docMk/>
            <pc:sldMk cId="32832370" sldId="260"/>
            <ac:spMk id="2" creationId="{00000000-0000-0000-0000-000000000000}"/>
          </ac:spMkLst>
        </pc:spChg>
        <pc:picChg chg="add del mod">
          <ac:chgData name="Kuwar, Bijay" userId="86f8dd21-d888-402e-aab1-e956f7fb2260" providerId="ADAL" clId="{7A6AC4ED-7FCB-4F83-88A6-5855C7D870CC}" dt="2023-04-17T15:13:00.855" v="3592" actId="478"/>
          <ac:picMkLst>
            <pc:docMk/>
            <pc:sldMk cId="32832370" sldId="260"/>
            <ac:picMk id="4" creationId="{28D53E87-D32C-3EE5-CAEE-97ABC5A38880}"/>
          </ac:picMkLst>
        </pc:picChg>
        <pc:picChg chg="add mod">
          <ac:chgData name="Kuwar, Bijay" userId="86f8dd21-d888-402e-aab1-e956f7fb2260" providerId="ADAL" clId="{7A6AC4ED-7FCB-4F83-88A6-5855C7D870CC}" dt="2023-04-24T13:03:29.279" v="4470" actId="1076"/>
          <ac:picMkLst>
            <pc:docMk/>
            <pc:sldMk cId="32832370" sldId="260"/>
            <ac:picMk id="4" creationId="{46C3448F-62C2-AD62-E195-717B3C01A055}"/>
          </ac:picMkLst>
        </pc:picChg>
        <pc:picChg chg="del mod">
          <ac:chgData name="Kuwar, Bijay" userId="86f8dd21-d888-402e-aab1-e956f7fb2260" providerId="ADAL" clId="{7A6AC4ED-7FCB-4F83-88A6-5855C7D870CC}" dt="2023-04-14T13:30:54.891" v="1474" actId="478"/>
          <ac:picMkLst>
            <pc:docMk/>
            <pc:sldMk cId="32832370" sldId="260"/>
            <ac:picMk id="5" creationId="{1B853E76-C1C9-FABE-AE79-9532B0E98942}"/>
          </ac:picMkLst>
        </pc:picChg>
        <pc:picChg chg="add del mod">
          <ac:chgData name="Kuwar, Bijay" userId="86f8dd21-d888-402e-aab1-e956f7fb2260" providerId="ADAL" clId="{7A6AC4ED-7FCB-4F83-88A6-5855C7D870CC}" dt="2023-04-24T13:03:26.362" v="4469" actId="478"/>
          <ac:picMkLst>
            <pc:docMk/>
            <pc:sldMk cId="32832370" sldId="260"/>
            <ac:picMk id="7" creationId="{8A248185-EFB6-FF02-E84A-6C1438F395D1}"/>
          </ac:picMkLst>
        </pc:picChg>
        <pc:picChg chg="mod">
          <ac:chgData name="Kuwar, Bijay" userId="86f8dd21-d888-402e-aab1-e956f7fb2260" providerId="ADAL" clId="{7A6AC4ED-7FCB-4F83-88A6-5855C7D870CC}" dt="2023-04-14T13:31:10.025" v="1477" actId="1076"/>
          <ac:picMkLst>
            <pc:docMk/>
            <pc:sldMk cId="32832370" sldId="260"/>
            <ac:picMk id="4098" creationId="{AE6860CB-F785-2BEA-0765-305B77202E81}"/>
          </ac:picMkLst>
        </pc:picChg>
      </pc:sldChg>
      <pc:sldChg chg="modSp mod">
        <pc:chgData name="Kuwar, Bijay" userId="86f8dd21-d888-402e-aab1-e956f7fb2260" providerId="ADAL" clId="{7A6AC4ED-7FCB-4F83-88A6-5855C7D870CC}" dt="2023-04-17T16:09:40.375" v="4380" actId="20577"/>
        <pc:sldMkLst>
          <pc:docMk/>
          <pc:sldMk cId="3771522281" sldId="262"/>
        </pc:sldMkLst>
        <pc:spChg chg="mod">
          <ac:chgData name="Kuwar, Bijay" userId="86f8dd21-d888-402e-aab1-e956f7fb2260" providerId="ADAL" clId="{7A6AC4ED-7FCB-4F83-88A6-5855C7D870CC}" dt="2023-04-17T16:09:40.375" v="4380" actId="20577"/>
          <ac:spMkLst>
            <pc:docMk/>
            <pc:sldMk cId="3771522281" sldId="262"/>
            <ac:spMk id="3" creationId="{00000000-0000-0000-0000-000000000000}"/>
          </ac:spMkLst>
        </pc:spChg>
      </pc:sldChg>
      <pc:sldChg chg="addSp delSp modSp mod">
        <pc:chgData name="Kuwar, Bijay" userId="86f8dd21-d888-402e-aab1-e956f7fb2260" providerId="ADAL" clId="{7A6AC4ED-7FCB-4F83-88A6-5855C7D870CC}" dt="2023-04-17T15:43:25.003" v="4331" actId="478"/>
        <pc:sldMkLst>
          <pc:docMk/>
          <pc:sldMk cId="915618684" sldId="274"/>
        </pc:sldMkLst>
        <pc:spChg chg="del">
          <ac:chgData name="Kuwar, Bijay" userId="86f8dd21-d888-402e-aab1-e956f7fb2260" providerId="ADAL" clId="{7A6AC4ED-7FCB-4F83-88A6-5855C7D870CC}" dt="2023-04-17T15:43:15.053" v="4329" actId="478"/>
          <ac:spMkLst>
            <pc:docMk/>
            <pc:sldMk cId="915618684" sldId="274"/>
            <ac:spMk id="3" creationId="{00000000-0000-0000-0000-000000000000}"/>
          </ac:spMkLst>
        </pc:spChg>
        <pc:spChg chg="add del mod">
          <ac:chgData name="Kuwar, Bijay" userId="86f8dd21-d888-402e-aab1-e956f7fb2260" providerId="ADAL" clId="{7A6AC4ED-7FCB-4F83-88A6-5855C7D870CC}" dt="2023-04-17T15:43:25.003" v="4331" actId="478"/>
          <ac:spMkLst>
            <pc:docMk/>
            <pc:sldMk cId="915618684" sldId="274"/>
            <ac:spMk id="5" creationId="{26DB160B-82D8-AE32-E497-072F2C4DE84F}"/>
          </ac:spMkLst>
        </pc:spChg>
      </pc:sldChg>
      <pc:sldChg chg="delSp modSp mod modAnim">
        <pc:chgData name="Kuwar, Bijay" userId="86f8dd21-d888-402e-aab1-e956f7fb2260" providerId="ADAL" clId="{7A6AC4ED-7FCB-4F83-88A6-5855C7D870CC}" dt="2023-04-26T19:24:47.170" v="6695"/>
        <pc:sldMkLst>
          <pc:docMk/>
          <pc:sldMk cId="4087124063" sldId="275"/>
        </pc:sldMkLst>
        <pc:spChg chg="mod">
          <ac:chgData name="Kuwar, Bijay" userId="86f8dd21-d888-402e-aab1-e956f7fb2260" providerId="ADAL" clId="{7A6AC4ED-7FCB-4F83-88A6-5855C7D870CC}" dt="2023-04-17T13:27:21.223" v="3344" actId="20577"/>
          <ac:spMkLst>
            <pc:docMk/>
            <pc:sldMk cId="4087124063" sldId="275"/>
            <ac:spMk id="3" creationId="{00000000-0000-0000-0000-000000000000}"/>
          </ac:spMkLst>
        </pc:spChg>
        <pc:grpChg chg="del">
          <ac:chgData name="Kuwar, Bijay" userId="86f8dd21-d888-402e-aab1-e956f7fb2260" providerId="ADAL" clId="{7A6AC4ED-7FCB-4F83-88A6-5855C7D870CC}" dt="2023-04-12T18:55:03.810" v="75" actId="478"/>
          <ac:grpSpMkLst>
            <pc:docMk/>
            <pc:sldMk cId="4087124063" sldId="275"/>
            <ac:grpSpMk id="11" creationId="{00000000-0000-0000-0000-000000000000}"/>
          </ac:grpSpMkLst>
        </pc:grpChg>
        <pc:picChg chg="mod">
          <ac:chgData name="Kuwar, Bijay" userId="86f8dd21-d888-402e-aab1-e956f7fb2260" providerId="ADAL" clId="{7A6AC4ED-7FCB-4F83-88A6-5855C7D870CC}" dt="2023-04-12T19:10:24.831" v="415" actId="1076"/>
          <ac:picMkLst>
            <pc:docMk/>
            <pc:sldMk cId="4087124063" sldId="275"/>
            <ac:picMk id="12" creationId="{822FA068-CABD-0E35-FB3D-CEE26D685446}"/>
          </ac:picMkLst>
        </pc:picChg>
      </pc:sldChg>
      <pc:sldChg chg="delSp del mod">
        <pc:chgData name="Kuwar, Bijay" userId="86f8dd21-d888-402e-aab1-e956f7fb2260" providerId="ADAL" clId="{7A6AC4ED-7FCB-4F83-88A6-5855C7D870CC}" dt="2023-04-26T19:25:10.008" v="6696" actId="2696"/>
        <pc:sldMkLst>
          <pc:docMk/>
          <pc:sldMk cId="3107490106" sldId="282"/>
        </pc:sldMkLst>
        <pc:spChg chg="del">
          <ac:chgData name="Kuwar, Bijay" userId="86f8dd21-d888-402e-aab1-e956f7fb2260" providerId="ADAL" clId="{7A6AC4ED-7FCB-4F83-88A6-5855C7D870CC}" dt="2023-04-17T18:09:52.970" v="4416" actId="478"/>
          <ac:spMkLst>
            <pc:docMk/>
            <pc:sldMk cId="3107490106" sldId="282"/>
            <ac:spMk id="3" creationId="{00000000-0000-0000-0000-000000000000}"/>
          </ac:spMkLst>
        </pc:spChg>
      </pc:sldChg>
      <pc:sldChg chg="addSp delSp modSp del mod delAnim modAnim">
        <pc:chgData name="Kuwar, Bijay" userId="86f8dd21-d888-402e-aab1-e956f7fb2260" providerId="ADAL" clId="{7A6AC4ED-7FCB-4F83-88A6-5855C7D870CC}" dt="2023-04-14T18:17:06.245" v="3336" actId="2696"/>
        <pc:sldMkLst>
          <pc:docMk/>
          <pc:sldMk cId="105932506" sldId="290"/>
        </pc:sldMkLst>
        <pc:spChg chg="mod">
          <ac:chgData name="Kuwar, Bijay" userId="86f8dd21-d888-402e-aab1-e956f7fb2260" providerId="ADAL" clId="{7A6AC4ED-7FCB-4F83-88A6-5855C7D870CC}" dt="2023-04-14T17:46:01.592" v="3090" actId="20577"/>
          <ac:spMkLst>
            <pc:docMk/>
            <pc:sldMk cId="105932506" sldId="290"/>
            <ac:spMk id="2" creationId="{00000000-0000-0000-0000-000000000000}"/>
          </ac:spMkLst>
        </pc:spChg>
        <pc:spChg chg="del mod">
          <ac:chgData name="Kuwar, Bijay" userId="86f8dd21-d888-402e-aab1-e956f7fb2260" providerId="ADAL" clId="{7A6AC4ED-7FCB-4F83-88A6-5855C7D870CC}" dt="2023-04-14T17:49:31.249" v="3163" actId="21"/>
          <ac:spMkLst>
            <pc:docMk/>
            <pc:sldMk cId="105932506" sldId="290"/>
            <ac:spMk id="3" creationId="{00000000-0000-0000-0000-000000000000}"/>
          </ac:spMkLst>
        </pc:spChg>
        <pc:spChg chg="mod">
          <ac:chgData name="Kuwar, Bijay" userId="86f8dd21-d888-402e-aab1-e956f7fb2260" providerId="ADAL" clId="{7A6AC4ED-7FCB-4F83-88A6-5855C7D870CC}" dt="2023-04-12T19:57:56.646" v="548" actId="20577"/>
          <ac:spMkLst>
            <pc:docMk/>
            <pc:sldMk cId="105932506" sldId="290"/>
            <ac:spMk id="4" creationId="{00000000-0000-0000-0000-000000000000}"/>
          </ac:spMkLst>
        </pc:spChg>
        <pc:spChg chg="add mod">
          <ac:chgData name="Kuwar, Bijay" userId="86f8dd21-d888-402e-aab1-e956f7fb2260" providerId="ADAL" clId="{7A6AC4ED-7FCB-4F83-88A6-5855C7D870CC}" dt="2023-04-14T17:49:31.249" v="3163" actId="21"/>
          <ac:spMkLst>
            <pc:docMk/>
            <pc:sldMk cId="105932506" sldId="290"/>
            <ac:spMk id="7" creationId="{72808652-C849-553A-3D6A-273D37C9AD03}"/>
          </ac:spMkLst>
        </pc:spChg>
      </pc:sldChg>
      <pc:sldChg chg="delSp modSp add del mod">
        <pc:chgData name="Kuwar, Bijay" userId="86f8dd21-d888-402e-aab1-e956f7fb2260" providerId="ADAL" clId="{7A6AC4ED-7FCB-4F83-88A6-5855C7D870CC}" dt="2023-04-26T20:38:29.884" v="7474"/>
        <pc:sldMkLst>
          <pc:docMk/>
          <pc:sldMk cId="268765202" sldId="291"/>
        </pc:sldMkLst>
        <pc:spChg chg="mod">
          <ac:chgData name="Kuwar, Bijay" userId="86f8dd21-d888-402e-aab1-e956f7fb2260" providerId="ADAL" clId="{7A6AC4ED-7FCB-4F83-88A6-5855C7D870CC}" dt="2023-04-12T20:57:23.016" v="1466" actId="20577"/>
          <ac:spMkLst>
            <pc:docMk/>
            <pc:sldMk cId="268765202" sldId="291"/>
            <ac:spMk id="2" creationId="{00000000-0000-0000-0000-000000000000}"/>
          </ac:spMkLst>
        </pc:spChg>
        <pc:spChg chg="mod">
          <ac:chgData name="Kuwar, Bijay" userId="86f8dd21-d888-402e-aab1-e956f7fb2260" providerId="ADAL" clId="{7A6AC4ED-7FCB-4F83-88A6-5855C7D870CC}" dt="2023-04-26T20:38:29.884" v="7474"/>
          <ac:spMkLst>
            <pc:docMk/>
            <pc:sldMk cId="268765202" sldId="291"/>
            <ac:spMk id="3" creationId="{00000000-0000-0000-0000-000000000000}"/>
          </ac:spMkLst>
        </pc:spChg>
        <pc:spChg chg="del">
          <ac:chgData name="Kuwar, Bijay" userId="86f8dd21-d888-402e-aab1-e956f7fb2260" providerId="ADAL" clId="{7A6AC4ED-7FCB-4F83-88A6-5855C7D870CC}" dt="2023-04-12T20:44:46.087" v="788" actId="478"/>
          <ac:spMkLst>
            <pc:docMk/>
            <pc:sldMk cId="268765202" sldId="291"/>
            <ac:spMk id="7" creationId="{5DA2FA5B-363A-F110-D527-380F2271BCA6}"/>
          </ac:spMkLst>
        </pc:spChg>
        <pc:picChg chg="del">
          <ac:chgData name="Kuwar, Bijay" userId="86f8dd21-d888-402e-aab1-e956f7fb2260" providerId="ADAL" clId="{7A6AC4ED-7FCB-4F83-88A6-5855C7D870CC}" dt="2023-04-12T20:36:43.732" v="565" actId="478"/>
          <ac:picMkLst>
            <pc:docMk/>
            <pc:sldMk cId="268765202" sldId="291"/>
            <ac:picMk id="6" creationId="{8B6D1BA4-A618-9FC1-40B9-EC4BF999860B}"/>
          </ac:picMkLst>
        </pc:picChg>
      </pc:sldChg>
      <pc:sldChg chg="addSp delSp modSp mod">
        <pc:chgData name="Kuwar, Bijay" userId="86f8dd21-d888-402e-aab1-e956f7fb2260" providerId="ADAL" clId="{7A6AC4ED-7FCB-4F83-88A6-5855C7D870CC}" dt="2023-04-26T20:34:47.813" v="7257" actId="1076"/>
        <pc:sldMkLst>
          <pc:docMk/>
          <pc:sldMk cId="3115096297" sldId="292"/>
        </pc:sldMkLst>
        <pc:spChg chg="mod">
          <ac:chgData name="Kuwar, Bijay" userId="86f8dd21-d888-402e-aab1-e956f7fb2260" providerId="ADAL" clId="{7A6AC4ED-7FCB-4F83-88A6-5855C7D870CC}" dt="2023-04-26T20:32:54.158" v="7255" actId="20577"/>
          <ac:spMkLst>
            <pc:docMk/>
            <pc:sldMk cId="3115096297" sldId="292"/>
            <ac:spMk id="3" creationId="{00000000-0000-0000-0000-000000000000}"/>
          </ac:spMkLst>
        </pc:spChg>
        <pc:picChg chg="del">
          <ac:chgData name="Kuwar, Bijay" userId="86f8dd21-d888-402e-aab1-e956f7fb2260" providerId="ADAL" clId="{7A6AC4ED-7FCB-4F83-88A6-5855C7D870CC}" dt="2023-04-26T20:32:48.166" v="7247" actId="478"/>
          <ac:picMkLst>
            <pc:docMk/>
            <pc:sldMk cId="3115096297" sldId="292"/>
            <ac:picMk id="4" creationId="{7E4FA1AB-E24B-278C-1970-2828DF78F811}"/>
          </ac:picMkLst>
        </pc:picChg>
        <pc:picChg chg="add mod">
          <ac:chgData name="Kuwar, Bijay" userId="86f8dd21-d888-402e-aab1-e956f7fb2260" providerId="ADAL" clId="{7A6AC4ED-7FCB-4F83-88A6-5855C7D870CC}" dt="2023-04-26T20:34:47.813" v="7257" actId="1076"/>
          <ac:picMkLst>
            <pc:docMk/>
            <pc:sldMk cId="3115096297" sldId="292"/>
            <ac:picMk id="7" creationId="{1FD4F977-CAEF-F982-997B-3A81AE4A0DE1}"/>
          </ac:picMkLst>
        </pc:picChg>
      </pc:sldChg>
      <pc:sldChg chg="addSp delSp modSp del mod">
        <pc:chgData name="Kuwar, Bijay" userId="86f8dd21-d888-402e-aab1-e956f7fb2260" providerId="ADAL" clId="{7A6AC4ED-7FCB-4F83-88A6-5855C7D870CC}" dt="2023-04-14T18:17:10.003" v="3337" actId="2696"/>
        <pc:sldMkLst>
          <pc:docMk/>
          <pc:sldMk cId="209497312" sldId="294"/>
        </pc:sldMkLst>
        <pc:spChg chg="mod">
          <ac:chgData name="Kuwar, Bijay" userId="86f8dd21-d888-402e-aab1-e956f7fb2260" providerId="ADAL" clId="{7A6AC4ED-7FCB-4F83-88A6-5855C7D870CC}" dt="2023-04-14T17:53:45.561" v="3249" actId="20577"/>
          <ac:spMkLst>
            <pc:docMk/>
            <pc:sldMk cId="209497312" sldId="294"/>
            <ac:spMk id="2" creationId="{00000000-0000-0000-0000-000000000000}"/>
          </ac:spMkLst>
        </pc:spChg>
        <pc:spChg chg="del">
          <ac:chgData name="Kuwar, Bijay" userId="86f8dd21-d888-402e-aab1-e956f7fb2260" providerId="ADAL" clId="{7A6AC4ED-7FCB-4F83-88A6-5855C7D870CC}" dt="2023-04-12T19:58:41.937" v="553" actId="478"/>
          <ac:spMkLst>
            <pc:docMk/>
            <pc:sldMk cId="209497312" sldId="294"/>
            <ac:spMk id="3" creationId="{00000000-0000-0000-0000-000000000000}"/>
          </ac:spMkLst>
        </pc:spChg>
        <pc:picChg chg="del mod">
          <ac:chgData name="Kuwar, Bijay" userId="86f8dd21-d888-402e-aab1-e956f7fb2260" providerId="ADAL" clId="{7A6AC4ED-7FCB-4F83-88A6-5855C7D870CC}" dt="2023-04-12T19:58:33.095" v="550" actId="478"/>
          <ac:picMkLst>
            <pc:docMk/>
            <pc:sldMk cId="209497312" sldId="294"/>
            <ac:picMk id="4" creationId="{9521BD86-4E09-2EBC-B8C3-556595617141}"/>
          </ac:picMkLst>
        </pc:picChg>
        <pc:picChg chg="del mod">
          <ac:chgData name="Kuwar, Bijay" userId="86f8dd21-d888-402e-aab1-e956f7fb2260" providerId="ADAL" clId="{7A6AC4ED-7FCB-4F83-88A6-5855C7D870CC}" dt="2023-04-12T19:58:38.562" v="552" actId="478"/>
          <ac:picMkLst>
            <pc:docMk/>
            <pc:sldMk cId="209497312" sldId="294"/>
            <ac:picMk id="6" creationId="{B7224FED-2152-B8E2-9B45-488DE6C1C0B5}"/>
          </ac:picMkLst>
        </pc:picChg>
        <pc:picChg chg="add mod">
          <ac:chgData name="Kuwar, Bijay" userId="86f8dd21-d888-402e-aab1-e956f7fb2260" providerId="ADAL" clId="{7A6AC4ED-7FCB-4F83-88A6-5855C7D870CC}" dt="2023-04-12T20:02:21.987" v="564" actId="1076"/>
          <ac:picMkLst>
            <pc:docMk/>
            <pc:sldMk cId="209497312" sldId="294"/>
            <ac:picMk id="7" creationId="{1435F557-F303-FEBB-83EA-F00428140163}"/>
          </ac:picMkLst>
        </pc:picChg>
        <pc:picChg chg="add mod">
          <ac:chgData name="Kuwar, Bijay" userId="86f8dd21-d888-402e-aab1-e956f7fb2260" providerId="ADAL" clId="{7A6AC4ED-7FCB-4F83-88A6-5855C7D870CC}" dt="2023-04-12T20:00:24.618" v="558" actId="1076"/>
          <ac:picMkLst>
            <pc:docMk/>
            <pc:sldMk cId="209497312" sldId="294"/>
            <ac:picMk id="8" creationId="{DD55537A-85F3-1DF4-51FE-D2299B0ACFA0}"/>
          </ac:picMkLst>
        </pc:picChg>
      </pc:sldChg>
      <pc:sldChg chg="del">
        <pc:chgData name="Kuwar, Bijay" userId="86f8dd21-d888-402e-aab1-e956f7fb2260" providerId="ADAL" clId="{7A6AC4ED-7FCB-4F83-88A6-5855C7D870CC}" dt="2023-04-14T17:38:41.290" v="3084" actId="47"/>
        <pc:sldMkLst>
          <pc:docMk/>
          <pc:sldMk cId="197518796" sldId="295"/>
        </pc:sldMkLst>
      </pc:sldChg>
      <pc:sldChg chg="addSp delSp modSp add del mod ord">
        <pc:chgData name="Kuwar, Bijay" userId="86f8dd21-d888-402e-aab1-e956f7fb2260" providerId="ADAL" clId="{7A6AC4ED-7FCB-4F83-88A6-5855C7D870CC}" dt="2023-04-24T13:06:04.891" v="4483" actId="1076"/>
        <pc:sldMkLst>
          <pc:docMk/>
          <pc:sldMk cId="2549252589" sldId="296"/>
        </pc:sldMkLst>
        <pc:spChg chg="mod">
          <ac:chgData name="Kuwar, Bijay" userId="86f8dd21-d888-402e-aab1-e956f7fb2260" providerId="ADAL" clId="{7A6AC4ED-7FCB-4F83-88A6-5855C7D870CC}" dt="2023-04-14T18:11:05.230" v="3327" actId="20577"/>
          <ac:spMkLst>
            <pc:docMk/>
            <pc:sldMk cId="2549252589" sldId="296"/>
            <ac:spMk id="2" creationId="{00000000-0000-0000-0000-000000000000}"/>
          </ac:spMkLst>
        </pc:spChg>
        <pc:picChg chg="mod">
          <ac:chgData name="Kuwar, Bijay" userId="86f8dd21-d888-402e-aab1-e956f7fb2260" providerId="ADAL" clId="{7A6AC4ED-7FCB-4F83-88A6-5855C7D870CC}" dt="2023-04-24T13:05:54.771" v="4481" actId="1076"/>
          <ac:picMkLst>
            <pc:docMk/>
            <pc:sldMk cId="2549252589" sldId="296"/>
            <ac:picMk id="4" creationId="{261A828A-9A5B-936E-AE8B-3D51A702F7E8}"/>
          </ac:picMkLst>
        </pc:picChg>
        <pc:picChg chg="add mod">
          <ac:chgData name="Kuwar, Bijay" userId="86f8dd21-d888-402e-aab1-e956f7fb2260" providerId="ADAL" clId="{7A6AC4ED-7FCB-4F83-88A6-5855C7D870CC}" dt="2023-04-24T13:06:04.891" v="4483" actId="1076"/>
          <ac:picMkLst>
            <pc:docMk/>
            <pc:sldMk cId="2549252589" sldId="296"/>
            <ac:picMk id="5" creationId="{7A1B6342-358D-E274-1318-EEC6B9FF3B1B}"/>
          </ac:picMkLst>
        </pc:picChg>
        <pc:picChg chg="del mod">
          <ac:chgData name="Kuwar, Bijay" userId="86f8dd21-d888-402e-aab1-e956f7fb2260" providerId="ADAL" clId="{7A6AC4ED-7FCB-4F83-88A6-5855C7D870CC}" dt="2023-04-14T18:10:06.644" v="3292" actId="478"/>
          <ac:picMkLst>
            <pc:docMk/>
            <pc:sldMk cId="2549252589" sldId="296"/>
            <ac:picMk id="5" creationId="{845B4182-356B-484F-7DC5-636CE23A47CE}"/>
          </ac:picMkLst>
        </pc:picChg>
        <pc:picChg chg="add del mod">
          <ac:chgData name="Kuwar, Bijay" userId="86f8dd21-d888-402e-aab1-e956f7fb2260" providerId="ADAL" clId="{7A6AC4ED-7FCB-4F83-88A6-5855C7D870CC}" dt="2023-04-14T18:12:42.349" v="3329" actId="478"/>
          <ac:picMkLst>
            <pc:docMk/>
            <pc:sldMk cId="2549252589" sldId="296"/>
            <ac:picMk id="6" creationId="{AFF7AB0D-CB8E-09E4-A914-692550C1DF3B}"/>
          </ac:picMkLst>
        </pc:picChg>
        <pc:picChg chg="del">
          <ac:chgData name="Kuwar, Bijay" userId="86f8dd21-d888-402e-aab1-e956f7fb2260" providerId="ADAL" clId="{7A6AC4ED-7FCB-4F83-88A6-5855C7D870CC}" dt="2023-04-14T18:10:04.606" v="3291" actId="478"/>
          <ac:picMkLst>
            <pc:docMk/>
            <pc:sldMk cId="2549252589" sldId="296"/>
            <ac:picMk id="8" creationId="{1F3FF4AB-BEE3-5DB6-9974-1E15897AA2B2}"/>
          </ac:picMkLst>
        </pc:picChg>
        <pc:picChg chg="add del mod">
          <ac:chgData name="Kuwar, Bijay" userId="86f8dd21-d888-402e-aab1-e956f7fb2260" providerId="ADAL" clId="{7A6AC4ED-7FCB-4F83-88A6-5855C7D870CC}" dt="2023-04-17T15:22:35.262" v="3605" actId="478"/>
          <ac:picMkLst>
            <pc:docMk/>
            <pc:sldMk cId="2549252589" sldId="296"/>
            <ac:picMk id="9" creationId="{6AB6C0E7-F474-AA5E-0D26-708A56D83957}"/>
          </ac:picMkLst>
        </pc:picChg>
        <pc:picChg chg="add del mod">
          <ac:chgData name="Kuwar, Bijay" userId="86f8dd21-d888-402e-aab1-e956f7fb2260" providerId="ADAL" clId="{7A6AC4ED-7FCB-4F83-88A6-5855C7D870CC}" dt="2023-04-17T15:26:23.110" v="3646" actId="478"/>
          <ac:picMkLst>
            <pc:docMk/>
            <pc:sldMk cId="2549252589" sldId="296"/>
            <ac:picMk id="11" creationId="{ADE1A071-F66C-D453-F3E2-C1D18F5CCABD}"/>
          </ac:picMkLst>
        </pc:picChg>
        <pc:picChg chg="add del mod">
          <ac:chgData name="Kuwar, Bijay" userId="86f8dd21-d888-402e-aab1-e956f7fb2260" providerId="ADAL" clId="{7A6AC4ED-7FCB-4F83-88A6-5855C7D870CC}" dt="2023-04-24T13:05:44.961" v="4478" actId="478"/>
          <ac:picMkLst>
            <pc:docMk/>
            <pc:sldMk cId="2549252589" sldId="296"/>
            <ac:picMk id="13" creationId="{AB288AE0-E384-830D-6260-10E38B8920E8}"/>
          </ac:picMkLst>
        </pc:picChg>
      </pc:sldChg>
      <pc:sldChg chg="addSp delSp modSp add del mod modAnim">
        <pc:chgData name="Kuwar, Bijay" userId="86f8dd21-d888-402e-aab1-e956f7fb2260" providerId="ADAL" clId="{7A6AC4ED-7FCB-4F83-88A6-5855C7D870CC}" dt="2023-04-24T13:14:07.754" v="4503" actId="20577"/>
        <pc:sldMkLst>
          <pc:docMk/>
          <pc:sldMk cId="144112542" sldId="297"/>
        </pc:sldMkLst>
        <pc:spChg chg="mod">
          <ac:chgData name="Kuwar, Bijay" userId="86f8dd21-d888-402e-aab1-e956f7fb2260" providerId="ADAL" clId="{7A6AC4ED-7FCB-4F83-88A6-5855C7D870CC}" dt="2023-04-24T13:14:07.754" v="4503" actId="20577"/>
          <ac:spMkLst>
            <pc:docMk/>
            <pc:sldMk cId="144112542" sldId="297"/>
            <ac:spMk id="2" creationId="{00000000-0000-0000-0000-000000000000}"/>
          </ac:spMkLst>
        </pc:spChg>
        <pc:spChg chg="mod">
          <ac:chgData name="Kuwar, Bijay" userId="86f8dd21-d888-402e-aab1-e956f7fb2260" providerId="ADAL" clId="{7A6AC4ED-7FCB-4F83-88A6-5855C7D870CC}" dt="2023-04-17T18:23:06.150" v="4466" actId="20577"/>
          <ac:spMkLst>
            <pc:docMk/>
            <pc:sldMk cId="144112542" sldId="297"/>
            <ac:spMk id="3" creationId="{00000000-0000-0000-0000-000000000000}"/>
          </ac:spMkLst>
        </pc:spChg>
        <pc:picChg chg="add del mod">
          <ac:chgData name="Kuwar, Bijay" userId="86f8dd21-d888-402e-aab1-e956f7fb2260" providerId="ADAL" clId="{7A6AC4ED-7FCB-4F83-88A6-5855C7D870CC}" dt="2023-04-17T15:28:15.590" v="3649" actId="478"/>
          <ac:picMkLst>
            <pc:docMk/>
            <pc:sldMk cId="144112542" sldId="297"/>
            <ac:picMk id="5" creationId="{5E0AA8EE-90C0-26F2-7ECE-1F25EDD5E450}"/>
          </ac:picMkLst>
        </pc:picChg>
        <pc:picChg chg="add del mod">
          <ac:chgData name="Kuwar, Bijay" userId="86f8dd21-d888-402e-aab1-e956f7fb2260" providerId="ADAL" clId="{7A6AC4ED-7FCB-4F83-88A6-5855C7D870CC}" dt="2023-04-24T13:08:29.908" v="4487" actId="478"/>
          <ac:picMkLst>
            <pc:docMk/>
            <pc:sldMk cId="144112542" sldId="297"/>
            <ac:picMk id="5" creationId="{BED17075-69B5-ABD1-7382-80C2048D6979}"/>
          </ac:picMkLst>
        </pc:picChg>
        <pc:picChg chg="add del mod">
          <ac:chgData name="Kuwar, Bijay" userId="86f8dd21-d888-402e-aab1-e956f7fb2260" providerId="ADAL" clId="{7A6AC4ED-7FCB-4F83-88A6-5855C7D870CC}" dt="2023-04-24T13:08:17.287" v="4484" actId="478"/>
          <ac:picMkLst>
            <pc:docMk/>
            <pc:sldMk cId="144112542" sldId="297"/>
            <ac:picMk id="7" creationId="{DA0D067E-9990-6101-BDDA-E73A519CA961}"/>
          </ac:picMkLst>
        </pc:picChg>
        <pc:picChg chg="add mod">
          <ac:chgData name="Kuwar, Bijay" userId="86f8dd21-d888-402e-aab1-e956f7fb2260" providerId="ADAL" clId="{7A6AC4ED-7FCB-4F83-88A6-5855C7D870CC}" dt="2023-04-24T13:08:51.030" v="4489" actId="1076"/>
          <ac:picMkLst>
            <pc:docMk/>
            <pc:sldMk cId="144112542" sldId="297"/>
            <ac:picMk id="8" creationId="{B10DD76C-14C6-EBDA-7A72-03FD27FACC52}"/>
          </ac:picMkLst>
        </pc:picChg>
        <pc:picChg chg="del mod">
          <ac:chgData name="Kuwar, Bijay" userId="86f8dd21-d888-402e-aab1-e956f7fb2260" providerId="ADAL" clId="{7A6AC4ED-7FCB-4F83-88A6-5855C7D870CC}" dt="2023-04-17T15:28:27.122" v="3654" actId="478"/>
          <ac:picMkLst>
            <pc:docMk/>
            <pc:sldMk cId="144112542" sldId="297"/>
            <ac:picMk id="1028" creationId="{00000000-0000-0000-0000-000000000000}"/>
          </ac:picMkLst>
        </pc:picChg>
        <pc:picChg chg="del">
          <ac:chgData name="Kuwar, Bijay" userId="86f8dd21-d888-402e-aab1-e956f7fb2260" providerId="ADAL" clId="{7A6AC4ED-7FCB-4F83-88A6-5855C7D870CC}" dt="2023-04-17T14:49:31.758" v="3346" actId="478"/>
          <ac:picMkLst>
            <pc:docMk/>
            <pc:sldMk cId="144112542" sldId="297"/>
            <ac:picMk id="7170" creationId="{2F6BB582-FFF6-7537-33DE-418F93069AF0}"/>
          </ac:picMkLst>
        </pc:picChg>
      </pc:sldChg>
      <pc:sldChg chg="del">
        <pc:chgData name="Kuwar, Bijay" userId="86f8dd21-d888-402e-aab1-e956f7fb2260" providerId="ADAL" clId="{7A6AC4ED-7FCB-4F83-88A6-5855C7D870CC}" dt="2023-04-14T18:17:26.934" v="3339" actId="2696"/>
        <pc:sldMkLst>
          <pc:docMk/>
          <pc:sldMk cId="1007883464" sldId="299"/>
        </pc:sldMkLst>
      </pc:sldChg>
      <pc:sldChg chg="delSp modSp del mod delAnim">
        <pc:chgData name="Kuwar, Bijay" userId="86f8dd21-d888-402e-aab1-e956f7fb2260" providerId="ADAL" clId="{7A6AC4ED-7FCB-4F83-88A6-5855C7D870CC}" dt="2023-04-14T18:17:13.856" v="3338" actId="2696"/>
        <pc:sldMkLst>
          <pc:docMk/>
          <pc:sldMk cId="2330309894" sldId="300"/>
        </pc:sldMkLst>
        <pc:spChg chg="del">
          <ac:chgData name="Kuwar, Bijay" userId="86f8dd21-d888-402e-aab1-e956f7fb2260" providerId="ADAL" clId="{7A6AC4ED-7FCB-4F83-88A6-5855C7D870CC}" dt="2023-04-12T20:01:01.612" v="559" actId="478"/>
          <ac:spMkLst>
            <pc:docMk/>
            <pc:sldMk cId="2330309894" sldId="300"/>
            <ac:spMk id="3" creationId="{00000000-0000-0000-0000-000000000000}"/>
          </ac:spMkLst>
        </pc:spChg>
        <pc:picChg chg="mod">
          <ac:chgData name="Kuwar, Bijay" userId="86f8dd21-d888-402e-aab1-e956f7fb2260" providerId="ADAL" clId="{7A6AC4ED-7FCB-4F83-88A6-5855C7D870CC}" dt="2023-04-12T20:02:14.662" v="563" actId="1076"/>
          <ac:picMkLst>
            <pc:docMk/>
            <pc:sldMk cId="2330309894" sldId="300"/>
            <ac:picMk id="7" creationId="{80D7E949-CEF9-E720-7978-A25B4640F2A4}"/>
          </ac:picMkLst>
        </pc:picChg>
        <pc:picChg chg="del">
          <ac:chgData name="Kuwar, Bijay" userId="86f8dd21-d888-402e-aab1-e956f7fb2260" providerId="ADAL" clId="{7A6AC4ED-7FCB-4F83-88A6-5855C7D870CC}" dt="2023-04-12T20:02:13.388" v="562" actId="478"/>
          <ac:picMkLst>
            <pc:docMk/>
            <pc:sldMk cId="2330309894" sldId="300"/>
            <ac:picMk id="8" creationId="{6334A81D-0E8A-A772-22EB-B6D19401A88C}"/>
          </ac:picMkLst>
        </pc:picChg>
      </pc:sldChg>
      <pc:sldChg chg="add del">
        <pc:chgData name="Kuwar, Bijay" userId="86f8dd21-d888-402e-aab1-e956f7fb2260" providerId="ADAL" clId="{7A6AC4ED-7FCB-4F83-88A6-5855C7D870CC}" dt="2023-04-17T16:08:25.773" v="4345" actId="2696"/>
        <pc:sldMkLst>
          <pc:docMk/>
          <pc:sldMk cId="285774640" sldId="306"/>
        </pc:sldMkLst>
      </pc:sldChg>
      <pc:sldChg chg="del">
        <pc:chgData name="Kuwar, Bijay" userId="86f8dd21-d888-402e-aab1-e956f7fb2260" providerId="ADAL" clId="{7A6AC4ED-7FCB-4F83-88A6-5855C7D870CC}" dt="2023-04-14T18:17:33.067" v="3340" actId="2696"/>
        <pc:sldMkLst>
          <pc:docMk/>
          <pc:sldMk cId="3709326443" sldId="311"/>
        </pc:sldMkLst>
      </pc:sldChg>
      <pc:sldChg chg="del">
        <pc:chgData name="Kuwar, Bijay" userId="86f8dd21-d888-402e-aab1-e956f7fb2260" providerId="ADAL" clId="{7A6AC4ED-7FCB-4F83-88A6-5855C7D870CC}" dt="2023-04-12T18:52:57.417" v="74" actId="2696"/>
        <pc:sldMkLst>
          <pc:docMk/>
          <pc:sldMk cId="519704616" sldId="319"/>
        </pc:sldMkLst>
      </pc:sldChg>
      <pc:sldChg chg="del">
        <pc:chgData name="Kuwar, Bijay" userId="86f8dd21-d888-402e-aab1-e956f7fb2260" providerId="ADAL" clId="{7A6AC4ED-7FCB-4F83-88A6-5855C7D870CC}" dt="2023-04-17T14:59:56.186" v="3589" actId="2696"/>
        <pc:sldMkLst>
          <pc:docMk/>
          <pc:sldMk cId="2215722984" sldId="320"/>
        </pc:sldMkLst>
      </pc:sldChg>
      <pc:sldChg chg="modSp del mod">
        <pc:chgData name="Kuwar, Bijay" userId="86f8dd21-d888-402e-aab1-e956f7fb2260" providerId="ADAL" clId="{7A6AC4ED-7FCB-4F83-88A6-5855C7D870CC}" dt="2023-04-14T17:47:01.666" v="3092" actId="47"/>
        <pc:sldMkLst>
          <pc:docMk/>
          <pc:sldMk cId="289756664" sldId="321"/>
        </pc:sldMkLst>
        <pc:spChg chg="mod">
          <ac:chgData name="Kuwar, Bijay" userId="86f8dd21-d888-402e-aab1-e956f7fb2260" providerId="ADAL" clId="{7A6AC4ED-7FCB-4F83-88A6-5855C7D870CC}" dt="2023-04-14T17:46:57.905" v="3091" actId="6549"/>
          <ac:spMkLst>
            <pc:docMk/>
            <pc:sldMk cId="289756664" sldId="321"/>
            <ac:spMk id="3" creationId="{00000000-0000-0000-0000-000000000000}"/>
          </ac:spMkLst>
        </pc:spChg>
      </pc:sldChg>
      <pc:sldChg chg="del">
        <pc:chgData name="Kuwar, Bijay" userId="86f8dd21-d888-402e-aab1-e956f7fb2260" providerId="ADAL" clId="{7A6AC4ED-7FCB-4F83-88A6-5855C7D870CC}" dt="2023-04-14T18:17:40.616" v="3341" actId="2696"/>
        <pc:sldMkLst>
          <pc:docMk/>
          <pc:sldMk cId="3692520135" sldId="322"/>
        </pc:sldMkLst>
      </pc:sldChg>
      <pc:sldChg chg="del">
        <pc:chgData name="Kuwar, Bijay" userId="86f8dd21-d888-402e-aab1-e956f7fb2260" providerId="ADAL" clId="{7A6AC4ED-7FCB-4F83-88A6-5855C7D870CC}" dt="2023-04-17T15:43:34.885" v="4332" actId="2696"/>
        <pc:sldMkLst>
          <pc:docMk/>
          <pc:sldMk cId="1364836376" sldId="323"/>
        </pc:sldMkLst>
      </pc:sldChg>
      <pc:sldChg chg="modSp add del mod">
        <pc:chgData name="Kuwar, Bijay" userId="86f8dd21-d888-402e-aab1-e956f7fb2260" providerId="ADAL" clId="{7A6AC4ED-7FCB-4F83-88A6-5855C7D870CC}" dt="2023-04-17T16:08:23.077" v="4344" actId="2696"/>
        <pc:sldMkLst>
          <pc:docMk/>
          <pc:sldMk cId="1511776606" sldId="324"/>
        </pc:sldMkLst>
        <pc:picChg chg="mod">
          <ac:chgData name="Kuwar, Bijay" userId="86f8dd21-d888-402e-aab1-e956f7fb2260" providerId="ADAL" clId="{7A6AC4ED-7FCB-4F83-88A6-5855C7D870CC}" dt="2023-04-17T14:55:16.689" v="3554" actId="1076"/>
          <ac:picMkLst>
            <pc:docMk/>
            <pc:sldMk cId="1511776606" sldId="324"/>
            <ac:picMk id="5" creationId="{73C25C6D-B804-20E5-014C-D1EE3B7CB7B7}"/>
          </ac:picMkLst>
        </pc:picChg>
      </pc:sldChg>
      <pc:sldChg chg="addSp delSp modSp add del mod ord delAnim modAnim">
        <pc:chgData name="Kuwar, Bijay" userId="86f8dd21-d888-402e-aab1-e956f7fb2260" providerId="ADAL" clId="{7A6AC4ED-7FCB-4F83-88A6-5855C7D870CC}" dt="2023-04-26T19:23:32.054" v="6689"/>
        <pc:sldMkLst>
          <pc:docMk/>
          <pc:sldMk cId="2378546499" sldId="325"/>
        </pc:sldMkLst>
        <pc:spChg chg="mod">
          <ac:chgData name="Kuwar, Bijay" userId="86f8dd21-d888-402e-aab1-e956f7fb2260" providerId="ADAL" clId="{7A6AC4ED-7FCB-4F83-88A6-5855C7D870CC}" dt="2023-04-17T15:42:26.364" v="4328" actId="6549"/>
          <ac:spMkLst>
            <pc:docMk/>
            <pc:sldMk cId="2378546499" sldId="325"/>
            <ac:spMk id="2" creationId="{F23F57CA-1571-E3EC-6537-5DF4FA99CFB1}"/>
          </ac:spMkLst>
        </pc:spChg>
        <pc:spChg chg="del mod">
          <ac:chgData name="Kuwar, Bijay" userId="86f8dd21-d888-402e-aab1-e956f7fb2260" providerId="ADAL" clId="{7A6AC4ED-7FCB-4F83-88A6-5855C7D870CC}" dt="2023-04-17T15:29:46.980" v="3704" actId="478"/>
          <ac:spMkLst>
            <pc:docMk/>
            <pc:sldMk cId="2378546499" sldId="325"/>
            <ac:spMk id="3" creationId="{4FF02CA0-9CE5-AF96-5AA3-4C3880712A5E}"/>
          </ac:spMkLst>
        </pc:spChg>
        <pc:spChg chg="add del mod">
          <ac:chgData name="Kuwar, Bijay" userId="86f8dd21-d888-402e-aab1-e956f7fb2260" providerId="ADAL" clId="{7A6AC4ED-7FCB-4F83-88A6-5855C7D870CC}" dt="2023-04-26T16:00:30.072" v="6469" actId="478"/>
          <ac:spMkLst>
            <pc:docMk/>
            <pc:sldMk cId="2378546499" sldId="325"/>
            <ac:spMk id="4" creationId="{8958E1EE-5509-5892-6FED-277BFD17E19C}"/>
          </ac:spMkLst>
        </pc:spChg>
        <pc:spChg chg="del">
          <ac:chgData name="Kuwar, Bijay" userId="86f8dd21-d888-402e-aab1-e956f7fb2260" providerId="ADAL" clId="{7A6AC4ED-7FCB-4F83-88A6-5855C7D870CC}" dt="2023-04-17T15:29:36.323" v="3702" actId="478"/>
          <ac:spMkLst>
            <pc:docMk/>
            <pc:sldMk cId="2378546499" sldId="325"/>
            <ac:spMk id="4" creationId="{DC549B80-B79A-59A9-A089-423E9ED7C527}"/>
          </ac:spMkLst>
        </pc:spChg>
        <pc:spChg chg="del">
          <ac:chgData name="Kuwar, Bijay" userId="86f8dd21-d888-402e-aab1-e956f7fb2260" providerId="ADAL" clId="{7A6AC4ED-7FCB-4F83-88A6-5855C7D870CC}" dt="2023-04-17T15:29:39.474" v="3703" actId="478"/>
          <ac:spMkLst>
            <pc:docMk/>
            <pc:sldMk cId="2378546499" sldId="325"/>
            <ac:spMk id="6" creationId="{081DD03E-C2E1-7452-8DA1-A95FB272387F}"/>
          </ac:spMkLst>
        </pc:spChg>
        <pc:spChg chg="add mod">
          <ac:chgData name="Kuwar, Bijay" userId="86f8dd21-d888-402e-aab1-e956f7fb2260" providerId="ADAL" clId="{7A6AC4ED-7FCB-4F83-88A6-5855C7D870CC}" dt="2023-04-17T15:37:17.355" v="4316" actId="27636"/>
          <ac:spMkLst>
            <pc:docMk/>
            <pc:sldMk cId="2378546499" sldId="325"/>
            <ac:spMk id="13" creationId="{4C674595-CE4E-D8A8-AF61-3523986BC3C3}"/>
          </ac:spMkLst>
        </pc:spChg>
        <pc:picChg chg="del">
          <ac:chgData name="Kuwar, Bijay" userId="86f8dd21-d888-402e-aab1-e956f7fb2260" providerId="ADAL" clId="{7A6AC4ED-7FCB-4F83-88A6-5855C7D870CC}" dt="2023-04-17T15:29:23.577" v="3700" actId="478"/>
          <ac:picMkLst>
            <pc:docMk/>
            <pc:sldMk cId="2378546499" sldId="325"/>
            <ac:picMk id="5" creationId="{BD9FE920-DEC8-6C47-465D-DCBA0C80C9A8}"/>
          </ac:picMkLst>
        </pc:picChg>
        <pc:picChg chg="del">
          <ac:chgData name="Kuwar, Bijay" userId="86f8dd21-d888-402e-aab1-e956f7fb2260" providerId="ADAL" clId="{7A6AC4ED-7FCB-4F83-88A6-5855C7D870CC}" dt="2023-04-17T15:29:26.771" v="3701" actId="478"/>
          <ac:picMkLst>
            <pc:docMk/>
            <pc:sldMk cId="2378546499" sldId="325"/>
            <ac:picMk id="7" creationId="{DD03D6A1-07D5-6F9D-21FF-54E1036F3F9B}"/>
          </ac:picMkLst>
        </pc:picChg>
        <pc:picChg chg="mod">
          <ac:chgData name="Kuwar, Bijay" userId="86f8dd21-d888-402e-aab1-e956f7fb2260" providerId="ADAL" clId="{7A6AC4ED-7FCB-4F83-88A6-5855C7D870CC}" dt="2023-04-17T15:35:32.303" v="4192" actId="1076"/>
          <ac:picMkLst>
            <pc:docMk/>
            <pc:sldMk cId="2378546499" sldId="325"/>
            <ac:picMk id="9" creationId="{F5B874D8-0DEF-9CEE-97FA-C8D2E97B8182}"/>
          </ac:picMkLst>
        </pc:picChg>
        <pc:picChg chg="add del">
          <ac:chgData name="Kuwar, Bijay" userId="86f8dd21-d888-402e-aab1-e956f7fb2260" providerId="ADAL" clId="{7A6AC4ED-7FCB-4F83-88A6-5855C7D870CC}" dt="2023-04-17T15:30:36.815" v="3717" actId="478"/>
          <ac:picMkLst>
            <pc:docMk/>
            <pc:sldMk cId="2378546499" sldId="325"/>
            <ac:picMk id="10" creationId="{52E3AFEE-A568-B323-CC97-EC6E43FCE76E}"/>
          </ac:picMkLst>
        </pc:picChg>
        <pc:picChg chg="add del">
          <ac:chgData name="Kuwar, Bijay" userId="86f8dd21-d888-402e-aab1-e956f7fb2260" providerId="ADAL" clId="{7A6AC4ED-7FCB-4F83-88A6-5855C7D870CC}" dt="2023-04-17T15:30:55.656" v="3719" actId="478"/>
          <ac:picMkLst>
            <pc:docMk/>
            <pc:sldMk cId="2378546499" sldId="325"/>
            <ac:picMk id="12" creationId="{23856F0C-ACC3-961C-BABD-70E3212805D9}"/>
          </ac:picMkLst>
        </pc:picChg>
      </pc:sldChg>
      <pc:sldChg chg="add del">
        <pc:chgData name="Kuwar, Bijay" userId="86f8dd21-d888-402e-aab1-e956f7fb2260" providerId="ADAL" clId="{7A6AC4ED-7FCB-4F83-88A6-5855C7D870CC}" dt="2023-04-17T16:08:28.668" v="4346" actId="2696"/>
        <pc:sldMkLst>
          <pc:docMk/>
          <pc:sldMk cId="1701170018" sldId="327"/>
        </pc:sldMkLst>
      </pc:sldChg>
      <pc:sldChg chg="add del">
        <pc:chgData name="Kuwar, Bijay" userId="86f8dd21-d888-402e-aab1-e956f7fb2260" providerId="ADAL" clId="{7A6AC4ED-7FCB-4F83-88A6-5855C7D870CC}" dt="2023-04-17T16:08:30.891" v="4347" actId="2696"/>
        <pc:sldMkLst>
          <pc:docMk/>
          <pc:sldMk cId="1541052161" sldId="328"/>
        </pc:sldMkLst>
      </pc:sldChg>
      <pc:sldChg chg="add del">
        <pc:chgData name="Kuwar, Bijay" userId="86f8dd21-d888-402e-aab1-e956f7fb2260" providerId="ADAL" clId="{7A6AC4ED-7FCB-4F83-88A6-5855C7D870CC}" dt="2023-04-17T16:08:33.030" v="4348" actId="2696"/>
        <pc:sldMkLst>
          <pc:docMk/>
          <pc:sldMk cId="2266061587" sldId="329"/>
        </pc:sldMkLst>
      </pc:sldChg>
      <pc:sldChg chg="add del">
        <pc:chgData name="Kuwar, Bijay" userId="86f8dd21-d888-402e-aab1-e956f7fb2260" providerId="ADAL" clId="{7A6AC4ED-7FCB-4F83-88A6-5855C7D870CC}" dt="2023-04-17T16:08:35.846" v="4349" actId="2696"/>
        <pc:sldMkLst>
          <pc:docMk/>
          <pc:sldMk cId="2228705994" sldId="330"/>
        </pc:sldMkLst>
      </pc:sldChg>
      <pc:sldChg chg="add del">
        <pc:chgData name="Kuwar, Bijay" userId="86f8dd21-d888-402e-aab1-e956f7fb2260" providerId="ADAL" clId="{7A6AC4ED-7FCB-4F83-88A6-5855C7D870CC}" dt="2023-04-17T16:08:38.478" v="4350" actId="2696"/>
        <pc:sldMkLst>
          <pc:docMk/>
          <pc:sldMk cId="2452530731" sldId="331"/>
        </pc:sldMkLst>
      </pc:sldChg>
      <pc:sldChg chg="addSp modSp add mod">
        <pc:chgData name="Kuwar, Bijay" userId="86f8dd21-d888-402e-aab1-e956f7fb2260" providerId="ADAL" clId="{7A6AC4ED-7FCB-4F83-88A6-5855C7D870CC}" dt="2023-04-14T14:01:47.633" v="2622" actId="20577"/>
        <pc:sldMkLst>
          <pc:docMk/>
          <pc:sldMk cId="3408321300" sldId="332"/>
        </pc:sldMkLst>
        <pc:spChg chg="mod">
          <ac:chgData name="Kuwar, Bijay" userId="86f8dd21-d888-402e-aab1-e956f7fb2260" providerId="ADAL" clId="{7A6AC4ED-7FCB-4F83-88A6-5855C7D870CC}" dt="2023-04-14T13:57:47.995" v="2390" actId="20577"/>
          <ac:spMkLst>
            <pc:docMk/>
            <pc:sldMk cId="3408321300" sldId="332"/>
            <ac:spMk id="2" creationId="{00000000-0000-0000-0000-000000000000}"/>
          </ac:spMkLst>
        </pc:spChg>
        <pc:spChg chg="mod">
          <ac:chgData name="Kuwar, Bijay" userId="86f8dd21-d888-402e-aab1-e956f7fb2260" providerId="ADAL" clId="{7A6AC4ED-7FCB-4F83-88A6-5855C7D870CC}" dt="2023-04-14T14:01:47.633" v="2622" actId="20577"/>
          <ac:spMkLst>
            <pc:docMk/>
            <pc:sldMk cId="3408321300" sldId="332"/>
            <ac:spMk id="3" creationId="{00000000-0000-0000-0000-000000000000}"/>
          </ac:spMkLst>
        </pc:spChg>
        <pc:picChg chg="add mod">
          <ac:chgData name="Kuwar, Bijay" userId="86f8dd21-d888-402e-aab1-e956f7fb2260" providerId="ADAL" clId="{7A6AC4ED-7FCB-4F83-88A6-5855C7D870CC}" dt="2023-04-14T14:01:40.607" v="2619" actId="1076"/>
          <ac:picMkLst>
            <pc:docMk/>
            <pc:sldMk cId="3408321300" sldId="332"/>
            <ac:picMk id="6" creationId="{9B793C68-6740-4806-2158-B4E1CBCC51A9}"/>
          </ac:picMkLst>
        </pc:picChg>
      </pc:sldChg>
      <pc:sldChg chg="addSp delSp modSp add del mod">
        <pc:chgData name="Kuwar, Bijay" userId="86f8dd21-d888-402e-aab1-e956f7fb2260" providerId="ADAL" clId="{7A6AC4ED-7FCB-4F83-88A6-5855C7D870CC}" dt="2023-04-26T19:19:45.147" v="6688" actId="20577"/>
        <pc:sldMkLst>
          <pc:docMk/>
          <pc:sldMk cId="56924553" sldId="333"/>
        </pc:sldMkLst>
        <pc:spChg chg="mod">
          <ac:chgData name="Kuwar, Bijay" userId="86f8dd21-d888-402e-aab1-e956f7fb2260" providerId="ADAL" clId="{7A6AC4ED-7FCB-4F83-88A6-5855C7D870CC}" dt="2023-04-14T13:32:19.781" v="1485" actId="20577"/>
          <ac:spMkLst>
            <pc:docMk/>
            <pc:sldMk cId="56924553" sldId="333"/>
            <ac:spMk id="2" creationId="{00000000-0000-0000-0000-000000000000}"/>
          </ac:spMkLst>
        </pc:spChg>
        <pc:spChg chg="mod">
          <ac:chgData name="Kuwar, Bijay" userId="86f8dd21-d888-402e-aab1-e956f7fb2260" providerId="ADAL" clId="{7A6AC4ED-7FCB-4F83-88A6-5855C7D870CC}" dt="2023-04-26T19:19:45.147" v="6688" actId="20577"/>
          <ac:spMkLst>
            <pc:docMk/>
            <pc:sldMk cId="56924553" sldId="333"/>
            <ac:spMk id="3" creationId="{00000000-0000-0000-0000-000000000000}"/>
          </ac:spMkLst>
        </pc:spChg>
        <pc:picChg chg="add mod">
          <ac:chgData name="Kuwar, Bijay" userId="86f8dd21-d888-402e-aab1-e956f7fb2260" providerId="ADAL" clId="{7A6AC4ED-7FCB-4F83-88A6-5855C7D870CC}" dt="2023-04-24T13:24:45.644" v="4533" actId="14100"/>
          <ac:picMkLst>
            <pc:docMk/>
            <pc:sldMk cId="56924553" sldId="333"/>
            <ac:picMk id="5" creationId="{375637FF-279C-BA28-A8D8-6876A9A0CC11}"/>
          </ac:picMkLst>
        </pc:picChg>
        <pc:picChg chg="add del mod">
          <ac:chgData name="Kuwar, Bijay" userId="86f8dd21-d888-402e-aab1-e956f7fb2260" providerId="ADAL" clId="{7A6AC4ED-7FCB-4F83-88A6-5855C7D870CC}" dt="2023-04-14T13:45:09.338" v="1986" actId="478"/>
          <ac:picMkLst>
            <pc:docMk/>
            <pc:sldMk cId="56924553" sldId="333"/>
            <ac:picMk id="5" creationId="{389516EC-5FB9-9427-F7BE-2517242C0FCC}"/>
          </ac:picMkLst>
        </pc:picChg>
        <pc:picChg chg="add del mod">
          <ac:chgData name="Kuwar, Bijay" userId="86f8dd21-d888-402e-aab1-e956f7fb2260" providerId="ADAL" clId="{7A6AC4ED-7FCB-4F83-88A6-5855C7D870CC}" dt="2023-04-17T15:46:32.901" v="4333" actId="478"/>
          <ac:picMkLst>
            <pc:docMk/>
            <pc:sldMk cId="56924553" sldId="333"/>
            <ac:picMk id="7" creationId="{33C1E3AD-E6A8-615F-ECE6-ABB857F58B94}"/>
          </ac:picMkLst>
        </pc:picChg>
        <pc:picChg chg="add mod">
          <ac:chgData name="Kuwar, Bijay" userId="86f8dd21-d888-402e-aab1-e956f7fb2260" providerId="ADAL" clId="{7A6AC4ED-7FCB-4F83-88A6-5855C7D870CC}" dt="2023-04-24T13:25:28.418" v="4538" actId="1076"/>
          <ac:picMkLst>
            <pc:docMk/>
            <pc:sldMk cId="56924553" sldId="333"/>
            <ac:picMk id="7" creationId="{B614B704-6604-60EC-187F-589A944085D3}"/>
          </ac:picMkLst>
        </pc:picChg>
        <pc:picChg chg="add del mod">
          <ac:chgData name="Kuwar, Bijay" userId="86f8dd21-d888-402e-aab1-e956f7fb2260" providerId="ADAL" clId="{7A6AC4ED-7FCB-4F83-88A6-5855C7D870CC}" dt="2023-04-17T15:46:59.252" v="4337" actId="478"/>
          <ac:picMkLst>
            <pc:docMk/>
            <pc:sldMk cId="56924553" sldId="333"/>
            <ac:picMk id="9" creationId="{94FFEEEF-865A-884E-DDF5-135A0B7779B7}"/>
          </ac:picMkLst>
        </pc:picChg>
        <pc:picChg chg="add del mod">
          <ac:chgData name="Kuwar, Bijay" userId="86f8dd21-d888-402e-aab1-e956f7fb2260" providerId="ADAL" clId="{7A6AC4ED-7FCB-4F83-88A6-5855C7D870CC}" dt="2023-04-24T13:24:29.266" v="4526" actId="478"/>
          <ac:picMkLst>
            <pc:docMk/>
            <pc:sldMk cId="56924553" sldId="333"/>
            <ac:picMk id="11" creationId="{A3C57EFB-85CD-C41E-8C20-D7301A10DC23}"/>
          </ac:picMkLst>
        </pc:picChg>
        <pc:picChg chg="add del mod">
          <ac:chgData name="Kuwar, Bijay" userId="86f8dd21-d888-402e-aab1-e956f7fb2260" providerId="ADAL" clId="{7A6AC4ED-7FCB-4F83-88A6-5855C7D870CC}" dt="2023-04-24T13:25:12.647" v="4534" actId="478"/>
          <ac:picMkLst>
            <pc:docMk/>
            <pc:sldMk cId="56924553" sldId="333"/>
            <ac:picMk id="13" creationId="{EA809EF1-5C15-B43D-5D61-4F8D4D8C6BDC}"/>
          </ac:picMkLst>
        </pc:picChg>
      </pc:sldChg>
      <pc:sldChg chg="addSp delSp modSp add del mod">
        <pc:chgData name="Kuwar, Bijay" userId="86f8dd21-d888-402e-aab1-e956f7fb2260" providerId="ADAL" clId="{7A6AC4ED-7FCB-4F83-88A6-5855C7D870CC}" dt="2023-04-24T13:04:05.111" v="4473" actId="1076"/>
        <pc:sldMkLst>
          <pc:docMk/>
          <pc:sldMk cId="2834239881" sldId="334"/>
        </pc:sldMkLst>
        <pc:spChg chg="mod">
          <ac:chgData name="Kuwar, Bijay" userId="86f8dd21-d888-402e-aab1-e956f7fb2260" providerId="ADAL" clId="{7A6AC4ED-7FCB-4F83-88A6-5855C7D870CC}" dt="2023-04-14T17:08:39.486" v="3055" actId="20577"/>
          <ac:spMkLst>
            <pc:docMk/>
            <pc:sldMk cId="2834239881" sldId="334"/>
            <ac:spMk id="2" creationId="{00000000-0000-0000-0000-000000000000}"/>
          </ac:spMkLst>
        </pc:spChg>
        <pc:spChg chg="add mod">
          <ac:chgData name="Kuwar, Bijay" userId="86f8dd21-d888-402e-aab1-e956f7fb2260" providerId="ADAL" clId="{7A6AC4ED-7FCB-4F83-88A6-5855C7D870CC}" dt="2023-04-14T16:57:28.330" v="3000" actId="255"/>
          <ac:spMkLst>
            <pc:docMk/>
            <pc:sldMk cId="2834239881" sldId="334"/>
            <ac:spMk id="5" creationId="{4546D2B3-3EC9-AE59-5E3E-5197605B1841}"/>
          </ac:spMkLst>
        </pc:spChg>
        <pc:picChg chg="del mod">
          <ac:chgData name="Kuwar, Bijay" userId="86f8dd21-d888-402e-aab1-e956f7fb2260" providerId="ADAL" clId="{7A6AC4ED-7FCB-4F83-88A6-5855C7D870CC}" dt="2023-04-14T16:50:15.276" v="2950" actId="478"/>
          <ac:picMkLst>
            <pc:docMk/>
            <pc:sldMk cId="2834239881" sldId="334"/>
            <ac:picMk id="4" creationId="{28D53E87-D32C-3EE5-CAEE-97ABC5A38880}"/>
          </ac:picMkLst>
        </pc:picChg>
        <pc:picChg chg="add mod">
          <ac:chgData name="Kuwar, Bijay" userId="86f8dd21-d888-402e-aab1-e956f7fb2260" providerId="ADAL" clId="{7A6AC4ED-7FCB-4F83-88A6-5855C7D870CC}" dt="2023-04-24T13:04:05.111" v="4473" actId="1076"/>
          <ac:picMkLst>
            <pc:docMk/>
            <pc:sldMk cId="2834239881" sldId="334"/>
            <ac:picMk id="4" creationId="{2C33D742-75F4-8773-F37E-47276E09BC9C}"/>
          </ac:picMkLst>
        </pc:picChg>
        <pc:picChg chg="add del mod">
          <ac:chgData name="Kuwar, Bijay" userId="86f8dd21-d888-402e-aab1-e956f7fb2260" providerId="ADAL" clId="{7A6AC4ED-7FCB-4F83-88A6-5855C7D870CC}" dt="2023-04-14T17:03:40.526" v="3002" actId="478"/>
          <ac:picMkLst>
            <pc:docMk/>
            <pc:sldMk cId="2834239881" sldId="334"/>
            <ac:picMk id="7" creationId="{0A0B52A8-4F25-C2CD-DAD6-C8586D9D454B}"/>
          </ac:picMkLst>
        </pc:picChg>
        <pc:picChg chg="add del mod">
          <ac:chgData name="Kuwar, Bijay" userId="86f8dd21-d888-402e-aab1-e956f7fb2260" providerId="ADAL" clId="{7A6AC4ED-7FCB-4F83-88A6-5855C7D870CC}" dt="2023-04-14T17:04:32.498" v="3006" actId="478"/>
          <ac:picMkLst>
            <pc:docMk/>
            <pc:sldMk cId="2834239881" sldId="334"/>
            <ac:picMk id="9" creationId="{36BE1905-A526-0A1E-93A8-DAC0AE704982}"/>
          </ac:picMkLst>
        </pc:picChg>
        <pc:picChg chg="add del mod">
          <ac:chgData name="Kuwar, Bijay" userId="86f8dd21-d888-402e-aab1-e956f7fb2260" providerId="ADAL" clId="{7A6AC4ED-7FCB-4F83-88A6-5855C7D870CC}" dt="2023-04-17T15:14:10.879" v="3596" actId="478"/>
          <ac:picMkLst>
            <pc:docMk/>
            <pc:sldMk cId="2834239881" sldId="334"/>
            <ac:picMk id="11" creationId="{40892E78-E1EB-7418-481D-1C70039CFBE1}"/>
          </ac:picMkLst>
        </pc:picChg>
        <pc:picChg chg="add del mod">
          <ac:chgData name="Kuwar, Bijay" userId="86f8dd21-d888-402e-aab1-e956f7fb2260" providerId="ADAL" clId="{7A6AC4ED-7FCB-4F83-88A6-5855C7D870CC}" dt="2023-04-24T13:03:34.353" v="4471" actId="478"/>
          <ac:picMkLst>
            <pc:docMk/>
            <pc:sldMk cId="2834239881" sldId="334"/>
            <ac:picMk id="13" creationId="{855DB50A-1906-E8EF-3903-D9E47349076B}"/>
          </ac:picMkLst>
        </pc:picChg>
      </pc:sldChg>
      <pc:sldChg chg="addSp delSp modSp add del mod">
        <pc:chgData name="Kuwar, Bijay" userId="86f8dd21-d888-402e-aab1-e956f7fb2260" providerId="ADAL" clId="{7A6AC4ED-7FCB-4F83-88A6-5855C7D870CC}" dt="2023-04-24T13:05:05.788" v="4477" actId="1076"/>
        <pc:sldMkLst>
          <pc:docMk/>
          <pc:sldMk cId="943225988" sldId="335"/>
        </pc:sldMkLst>
        <pc:spChg chg="mod">
          <ac:chgData name="Kuwar, Bijay" userId="86f8dd21-d888-402e-aab1-e956f7fb2260" providerId="ADAL" clId="{7A6AC4ED-7FCB-4F83-88A6-5855C7D870CC}" dt="2023-04-14T17:09:37.854" v="3076" actId="20577"/>
          <ac:spMkLst>
            <pc:docMk/>
            <pc:sldMk cId="943225988" sldId="335"/>
            <ac:spMk id="2" creationId="{00000000-0000-0000-0000-000000000000}"/>
          </ac:spMkLst>
        </pc:spChg>
        <pc:spChg chg="del mod">
          <ac:chgData name="Kuwar, Bijay" userId="86f8dd21-d888-402e-aab1-e956f7fb2260" providerId="ADAL" clId="{7A6AC4ED-7FCB-4F83-88A6-5855C7D870CC}" dt="2023-04-14T17:09:49.613" v="3078" actId="478"/>
          <ac:spMkLst>
            <pc:docMk/>
            <pc:sldMk cId="943225988" sldId="335"/>
            <ac:spMk id="5" creationId="{4546D2B3-3EC9-AE59-5E3E-5197605B1841}"/>
          </ac:spMkLst>
        </pc:spChg>
        <pc:picChg chg="add mod">
          <ac:chgData name="Kuwar, Bijay" userId="86f8dd21-d888-402e-aab1-e956f7fb2260" providerId="ADAL" clId="{7A6AC4ED-7FCB-4F83-88A6-5855C7D870CC}" dt="2023-04-24T13:05:05.788" v="4477" actId="1076"/>
          <ac:picMkLst>
            <pc:docMk/>
            <pc:sldMk cId="943225988" sldId="335"/>
            <ac:picMk id="4" creationId="{C0B6F307-9DD1-57B6-7B48-2B03086C5165}"/>
          </ac:picMkLst>
        </pc:picChg>
        <pc:picChg chg="add del mod">
          <ac:chgData name="Kuwar, Bijay" userId="86f8dd21-d888-402e-aab1-e956f7fb2260" providerId="ADAL" clId="{7A6AC4ED-7FCB-4F83-88A6-5855C7D870CC}" dt="2023-04-17T15:14:26.537" v="3600" actId="478"/>
          <ac:picMkLst>
            <pc:docMk/>
            <pc:sldMk cId="943225988" sldId="335"/>
            <ac:picMk id="4" creationId="{E87A8DE3-DE7D-77C6-07B5-F495626A9977}"/>
          </ac:picMkLst>
        </pc:picChg>
        <pc:picChg chg="add del mod">
          <ac:chgData name="Kuwar, Bijay" userId="86f8dd21-d888-402e-aab1-e956f7fb2260" providerId="ADAL" clId="{7A6AC4ED-7FCB-4F83-88A6-5855C7D870CC}" dt="2023-04-24T13:05:00.853" v="4474" actId="478"/>
          <ac:picMkLst>
            <pc:docMk/>
            <pc:sldMk cId="943225988" sldId="335"/>
            <ac:picMk id="7" creationId="{3E3C901E-A9C5-9EFB-81A8-9E15068103C7}"/>
          </ac:picMkLst>
        </pc:picChg>
        <pc:picChg chg="del">
          <ac:chgData name="Kuwar, Bijay" userId="86f8dd21-d888-402e-aab1-e956f7fb2260" providerId="ADAL" clId="{7A6AC4ED-7FCB-4F83-88A6-5855C7D870CC}" dt="2023-04-14T17:09:52.282" v="3079" actId="478"/>
          <ac:picMkLst>
            <pc:docMk/>
            <pc:sldMk cId="943225988" sldId="335"/>
            <ac:picMk id="11" creationId="{40892E78-E1EB-7418-481D-1C70039CFBE1}"/>
          </ac:picMkLst>
        </pc:picChg>
        <pc:picChg chg="del mod">
          <ac:chgData name="Kuwar, Bijay" userId="86f8dd21-d888-402e-aab1-e956f7fb2260" providerId="ADAL" clId="{7A6AC4ED-7FCB-4F83-88A6-5855C7D870CC}" dt="2023-04-14T17:30:08.184" v="3083" actId="478"/>
          <ac:picMkLst>
            <pc:docMk/>
            <pc:sldMk cId="943225988" sldId="335"/>
            <ac:picMk id="4098" creationId="{AE6860CB-F785-2BEA-0765-305B77202E81}"/>
          </ac:picMkLst>
        </pc:picChg>
      </pc:sldChg>
      <pc:sldChg chg="addSp delSp modSp add del mod ord modAnim">
        <pc:chgData name="Kuwar, Bijay" userId="86f8dd21-d888-402e-aab1-e956f7fb2260" providerId="ADAL" clId="{7A6AC4ED-7FCB-4F83-88A6-5855C7D870CC}" dt="2023-04-26T19:24:23.563" v="6694"/>
        <pc:sldMkLst>
          <pc:docMk/>
          <pc:sldMk cId="2873962239" sldId="336"/>
        </pc:sldMkLst>
        <pc:spChg chg="mod">
          <ac:chgData name="Kuwar, Bijay" userId="86f8dd21-d888-402e-aab1-e956f7fb2260" providerId="ADAL" clId="{7A6AC4ED-7FCB-4F83-88A6-5855C7D870CC}" dt="2023-04-14T17:51:37.941" v="3177" actId="21"/>
          <ac:spMkLst>
            <pc:docMk/>
            <pc:sldMk cId="2873962239" sldId="336"/>
            <ac:spMk id="2" creationId="{00000000-0000-0000-0000-000000000000}"/>
          </ac:spMkLst>
        </pc:spChg>
        <pc:spChg chg="add mod">
          <ac:chgData name="Kuwar, Bijay" userId="86f8dd21-d888-402e-aab1-e956f7fb2260" providerId="ADAL" clId="{7A6AC4ED-7FCB-4F83-88A6-5855C7D870CC}" dt="2023-04-17T15:25:55.274" v="3643" actId="20577"/>
          <ac:spMkLst>
            <pc:docMk/>
            <pc:sldMk cId="2873962239" sldId="336"/>
            <ac:spMk id="3" creationId="{383C2B44-7762-F530-A0DE-204D12F0124D}"/>
          </ac:spMkLst>
        </pc:spChg>
        <pc:spChg chg="add del mod">
          <ac:chgData name="Kuwar, Bijay" userId="86f8dd21-d888-402e-aab1-e956f7fb2260" providerId="ADAL" clId="{7A6AC4ED-7FCB-4F83-88A6-5855C7D870CC}" dt="2023-04-17T15:26:09.172" v="3645"/>
          <ac:spMkLst>
            <pc:docMk/>
            <pc:sldMk cId="2873962239" sldId="336"/>
            <ac:spMk id="4" creationId="{2074536D-98B3-BA98-4FD0-4C613C1BDFAA}"/>
          </ac:spMkLst>
        </pc:spChg>
        <pc:spChg chg="del mod">
          <ac:chgData name="Kuwar, Bijay" userId="86f8dd21-d888-402e-aab1-e956f7fb2260" providerId="ADAL" clId="{7A6AC4ED-7FCB-4F83-88A6-5855C7D870CC}" dt="2023-04-17T15:25:29.255" v="3632"/>
          <ac:spMkLst>
            <pc:docMk/>
            <pc:sldMk cId="2873962239" sldId="336"/>
            <ac:spMk id="5" creationId="{4546D2B3-3EC9-AE59-5E3E-5197605B1841}"/>
          </ac:spMkLst>
        </pc:spChg>
        <pc:picChg chg="del">
          <ac:chgData name="Kuwar, Bijay" userId="86f8dd21-d888-402e-aab1-e956f7fb2260" providerId="ADAL" clId="{7A6AC4ED-7FCB-4F83-88A6-5855C7D870CC}" dt="2023-04-14T17:48:50.816" v="3157" actId="478"/>
          <ac:picMkLst>
            <pc:docMk/>
            <pc:sldMk cId="2873962239" sldId="336"/>
            <ac:picMk id="11" creationId="{40892E78-E1EB-7418-481D-1C70039CFBE1}"/>
          </ac:picMkLst>
        </pc:picChg>
      </pc:sldChg>
      <pc:sldChg chg="add del">
        <pc:chgData name="Kuwar, Bijay" userId="86f8dd21-d888-402e-aab1-e956f7fb2260" providerId="ADAL" clId="{7A6AC4ED-7FCB-4F83-88A6-5855C7D870CC}" dt="2023-04-14T17:47:23.411" v="3094" actId="47"/>
        <pc:sldMkLst>
          <pc:docMk/>
          <pc:sldMk cId="4256975718" sldId="336"/>
        </pc:sldMkLst>
      </pc:sldChg>
      <pc:sldChg chg="add del">
        <pc:chgData name="Kuwar, Bijay" userId="86f8dd21-d888-402e-aab1-e956f7fb2260" providerId="ADAL" clId="{7A6AC4ED-7FCB-4F83-88A6-5855C7D870CC}" dt="2023-04-14T17:49:22.362" v="3162" actId="2696"/>
        <pc:sldMkLst>
          <pc:docMk/>
          <pc:sldMk cId="3231299666" sldId="337"/>
        </pc:sldMkLst>
      </pc:sldChg>
      <pc:sldChg chg="addSp delSp modSp add del mod delAnim">
        <pc:chgData name="Kuwar, Bijay" userId="86f8dd21-d888-402e-aab1-e956f7fb2260" providerId="ADAL" clId="{7A6AC4ED-7FCB-4F83-88A6-5855C7D870CC}" dt="2023-04-24T13:13:05.086" v="4495" actId="20577"/>
        <pc:sldMkLst>
          <pc:docMk/>
          <pc:sldMk cId="4204834260" sldId="337"/>
        </pc:sldMkLst>
        <pc:spChg chg="mod">
          <ac:chgData name="Kuwar, Bijay" userId="86f8dd21-d888-402e-aab1-e956f7fb2260" providerId="ADAL" clId="{7A6AC4ED-7FCB-4F83-88A6-5855C7D870CC}" dt="2023-04-24T13:13:05.086" v="4495" actId="20577"/>
          <ac:spMkLst>
            <pc:docMk/>
            <pc:sldMk cId="4204834260" sldId="337"/>
            <ac:spMk id="2" creationId="{F23F57CA-1571-E3EC-6537-5DF4FA99CFB1}"/>
          </ac:spMkLst>
        </pc:spChg>
        <pc:spChg chg="add del mod">
          <ac:chgData name="Kuwar, Bijay" userId="86f8dd21-d888-402e-aab1-e956f7fb2260" providerId="ADAL" clId="{7A6AC4ED-7FCB-4F83-88A6-5855C7D870CC}" dt="2023-04-17T15:41:31.027" v="4324" actId="478"/>
          <ac:spMkLst>
            <pc:docMk/>
            <pc:sldMk cId="4204834260" sldId="337"/>
            <ac:spMk id="4" creationId="{E3A1988C-DD1C-7BFB-84D2-E48ACC4C2CC9}"/>
          </ac:spMkLst>
        </pc:spChg>
        <pc:spChg chg="del">
          <ac:chgData name="Kuwar, Bijay" userId="86f8dd21-d888-402e-aab1-e956f7fb2260" providerId="ADAL" clId="{7A6AC4ED-7FCB-4F83-88A6-5855C7D870CC}" dt="2023-04-17T15:41:14.462" v="4318" actId="478"/>
          <ac:spMkLst>
            <pc:docMk/>
            <pc:sldMk cId="4204834260" sldId="337"/>
            <ac:spMk id="13" creationId="{4C674595-CE4E-D8A8-AF61-3523986BC3C3}"/>
          </ac:spMkLst>
        </pc:spChg>
        <pc:picChg chg="add mod">
          <ac:chgData name="Kuwar, Bijay" userId="86f8dd21-d888-402e-aab1-e956f7fb2260" providerId="ADAL" clId="{7A6AC4ED-7FCB-4F83-88A6-5855C7D870CC}" dt="2023-04-24T13:12:04.618" v="4493" actId="1076"/>
          <ac:picMkLst>
            <pc:docMk/>
            <pc:sldMk cId="4204834260" sldId="337"/>
            <ac:picMk id="4" creationId="{75FC7AA3-0757-D3A8-4DF6-99F0152803B3}"/>
          </ac:picMkLst>
        </pc:picChg>
        <pc:picChg chg="add del mod">
          <ac:chgData name="Kuwar, Bijay" userId="86f8dd21-d888-402e-aab1-e956f7fb2260" providerId="ADAL" clId="{7A6AC4ED-7FCB-4F83-88A6-5855C7D870CC}" dt="2023-04-24T13:08:55.110" v="4490" actId="478"/>
          <ac:picMkLst>
            <pc:docMk/>
            <pc:sldMk cId="4204834260" sldId="337"/>
            <ac:picMk id="6" creationId="{CF18A245-EA7D-41A0-7247-31FCD6746BC3}"/>
          </ac:picMkLst>
        </pc:picChg>
        <pc:picChg chg="mod">
          <ac:chgData name="Kuwar, Bijay" userId="86f8dd21-d888-402e-aab1-e956f7fb2260" providerId="ADAL" clId="{7A6AC4ED-7FCB-4F83-88A6-5855C7D870CC}" dt="2023-04-17T15:41:23.647" v="4321" actId="1076"/>
          <ac:picMkLst>
            <pc:docMk/>
            <pc:sldMk cId="4204834260" sldId="337"/>
            <ac:picMk id="9" creationId="{F5B874D8-0DEF-9CEE-97FA-C8D2E97B8182}"/>
          </ac:picMkLst>
        </pc:picChg>
      </pc:sldChg>
      <pc:sldChg chg="addSp delSp modSp add mod">
        <pc:chgData name="Kuwar, Bijay" userId="86f8dd21-d888-402e-aab1-e956f7fb2260" providerId="ADAL" clId="{7A6AC4ED-7FCB-4F83-88A6-5855C7D870CC}" dt="2023-04-24T13:14:39.529" v="4525" actId="1076"/>
        <pc:sldMkLst>
          <pc:docMk/>
          <pc:sldMk cId="1563933028" sldId="338"/>
        </pc:sldMkLst>
        <pc:spChg chg="mod">
          <ac:chgData name="Kuwar, Bijay" userId="86f8dd21-d888-402e-aab1-e956f7fb2260" providerId="ADAL" clId="{7A6AC4ED-7FCB-4F83-88A6-5855C7D870CC}" dt="2023-04-24T13:14:19.022" v="4521" actId="20577"/>
          <ac:spMkLst>
            <pc:docMk/>
            <pc:sldMk cId="1563933028" sldId="338"/>
            <ac:spMk id="2" creationId="{00000000-0000-0000-0000-000000000000}"/>
          </ac:spMkLst>
        </pc:spChg>
        <pc:spChg chg="del mod">
          <ac:chgData name="Kuwar, Bijay" userId="86f8dd21-d888-402e-aab1-e956f7fb2260" providerId="ADAL" clId="{7A6AC4ED-7FCB-4F83-88A6-5855C7D870CC}" dt="2023-04-24T13:14:27.758" v="4523" actId="478"/>
          <ac:spMkLst>
            <pc:docMk/>
            <pc:sldMk cId="1563933028" sldId="338"/>
            <ac:spMk id="3" creationId="{00000000-0000-0000-0000-000000000000}"/>
          </ac:spMkLst>
        </pc:spChg>
        <pc:spChg chg="add del mod">
          <ac:chgData name="Kuwar, Bijay" userId="86f8dd21-d888-402e-aab1-e956f7fb2260" providerId="ADAL" clId="{7A6AC4ED-7FCB-4F83-88A6-5855C7D870CC}" dt="2023-04-24T13:14:31.395" v="4524" actId="478"/>
          <ac:spMkLst>
            <pc:docMk/>
            <pc:sldMk cId="1563933028" sldId="338"/>
            <ac:spMk id="5" creationId="{0B8CADDD-CE6F-DD86-E76D-38571D09B7CF}"/>
          </ac:spMkLst>
        </pc:spChg>
        <pc:picChg chg="mod">
          <ac:chgData name="Kuwar, Bijay" userId="86f8dd21-d888-402e-aab1-e956f7fb2260" providerId="ADAL" clId="{7A6AC4ED-7FCB-4F83-88A6-5855C7D870CC}" dt="2023-04-24T13:14:39.529" v="4525" actId="1076"/>
          <ac:picMkLst>
            <pc:docMk/>
            <pc:sldMk cId="1563933028" sldId="338"/>
            <ac:picMk id="8" creationId="{B10DD76C-14C6-EBDA-7A72-03FD27FACC52}"/>
          </ac:picMkLst>
        </pc:picChg>
      </pc:sldChg>
      <pc:sldChg chg="delSp add del mod">
        <pc:chgData name="Kuwar, Bijay" userId="86f8dd21-d888-402e-aab1-e956f7fb2260" providerId="ADAL" clId="{7A6AC4ED-7FCB-4F83-88A6-5855C7D870CC}" dt="2023-04-14T17:49:17.397" v="3161" actId="2696"/>
        <pc:sldMkLst>
          <pc:docMk/>
          <pc:sldMk cId="2573735600" sldId="338"/>
        </pc:sldMkLst>
        <pc:picChg chg="del">
          <ac:chgData name="Kuwar, Bijay" userId="86f8dd21-d888-402e-aab1-e956f7fb2260" providerId="ADAL" clId="{7A6AC4ED-7FCB-4F83-88A6-5855C7D870CC}" dt="2023-04-14T17:49:06.879" v="3160" actId="478"/>
          <ac:picMkLst>
            <pc:docMk/>
            <pc:sldMk cId="2573735600" sldId="338"/>
            <ac:picMk id="4" creationId="{E87A8DE3-DE7D-77C6-07B5-F495626A9977}"/>
          </ac:picMkLst>
        </pc:picChg>
      </pc:sldChg>
      <pc:sldChg chg="delSp modSp add mod ord modAnim">
        <pc:chgData name="Kuwar, Bijay" userId="86f8dd21-d888-402e-aab1-e956f7fb2260" providerId="ADAL" clId="{7A6AC4ED-7FCB-4F83-88A6-5855C7D870CC}" dt="2023-04-26T19:23:50.354" v="6690"/>
        <pc:sldMkLst>
          <pc:docMk/>
          <pc:sldMk cId="3954760412" sldId="339"/>
        </pc:sldMkLst>
        <pc:spChg chg="mod">
          <ac:chgData name="Kuwar, Bijay" userId="86f8dd21-d888-402e-aab1-e956f7fb2260" providerId="ADAL" clId="{7A6AC4ED-7FCB-4F83-88A6-5855C7D870CC}" dt="2023-04-25T20:05:46.527" v="4569" actId="20577"/>
          <ac:spMkLst>
            <pc:docMk/>
            <pc:sldMk cId="3954760412" sldId="339"/>
            <ac:spMk id="2" creationId="{F23F57CA-1571-E3EC-6537-5DF4FA99CFB1}"/>
          </ac:spMkLst>
        </pc:spChg>
        <pc:spChg chg="del mod">
          <ac:chgData name="Kuwar, Bijay" userId="86f8dd21-d888-402e-aab1-e956f7fb2260" providerId="ADAL" clId="{7A6AC4ED-7FCB-4F83-88A6-5855C7D870CC}" dt="2023-04-25T20:06:29.574" v="4617" actId="478"/>
          <ac:spMkLst>
            <pc:docMk/>
            <pc:sldMk cId="3954760412" sldId="339"/>
            <ac:spMk id="4" creationId="{8958E1EE-5509-5892-6FED-277BFD17E19C}"/>
          </ac:spMkLst>
        </pc:spChg>
        <pc:spChg chg="mod">
          <ac:chgData name="Kuwar, Bijay" userId="86f8dd21-d888-402e-aab1-e956f7fb2260" providerId="ADAL" clId="{7A6AC4ED-7FCB-4F83-88A6-5855C7D870CC}" dt="2023-04-25T20:16:35.267" v="4938" actId="113"/>
          <ac:spMkLst>
            <pc:docMk/>
            <pc:sldMk cId="3954760412" sldId="339"/>
            <ac:spMk id="13" creationId="{4C674595-CE4E-D8A8-AF61-3523986BC3C3}"/>
          </ac:spMkLst>
        </pc:spChg>
      </pc:sldChg>
      <pc:sldChg chg="addSp delSp modSp add mod delAnim modAnim">
        <pc:chgData name="Kuwar, Bijay" userId="86f8dd21-d888-402e-aab1-e956f7fb2260" providerId="ADAL" clId="{7A6AC4ED-7FCB-4F83-88A6-5855C7D870CC}" dt="2023-04-26T19:23:59.437" v="6691"/>
        <pc:sldMkLst>
          <pc:docMk/>
          <pc:sldMk cId="1570538002" sldId="340"/>
        </pc:sldMkLst>
        <pc:spChg chg="mod">
          <ac:chgData name="Kuwar, Bijay" userId="86f8dd21-d888-402e-aab1-e956f7fb2260" providerId="ADAL" clId="{7A6AC4ED-7FCB-4F83-88A6-5855C7D870CC}" dt="2023-04-26T15:28:18.997" v="5303" actId="20577"/>
          <ac:spMkLst>
            <pc:docMk/>
            <pc:sldMk cId="1570538002" sldId="340"/>
            <ac:spMk id="2" creationId="{F23F57CA-1571-E3EC-6537-5DF4FA99CFB1}"/>
          </ac:spMkLst>
        </pc:spChg>
        <pc:spChg chg="mod">
          <ac:chgData name="Kuwar, Bijay" userId="86f8dd21-d888-402e-aab1-e956f7fb2260" providerId="ADAL" clId="{7A6AC4ED-7FCB-4F83-88A6-5855C7D870CC}" dt="2023-04-26T15:57:48.833" v="6443" actId="20577"/>
          <ac:spMkLst>
            <pc:docMk/>
            <pc:sldMk cId="1570538002" sldId="340"/>
            <ac:spMk id="13" creationId="{4C674595-CE4E-D8A8-AF61-3523986BC3C3}"/>
          </ac:spMkLst>
        </pc:spChg>
        <pc:picChg chg="add mod">
          <ac:chgData name="Kuwar, Bijay" userId="86f8dd21-d888-402e-aab1-e956f7fb2260" providerId="ADAL" clId="{7A6AC4ED-7FCB-4F83-88A6-5855C7D870CC}" dt="2023-04-26T15:36:38.387" v="5451" actId="14100"/>
          <ac:picMkLst>
            <pc:docMk/>
            <pc:sldMk cId="1570538002" sldId="340"/>
            <ac:picMk id="4" creationId="{115842EF-58C4-4637-75CD-4B3818E9DBB2}"/>
          </ac:picMkLst>
        </pc:picChg>
        <pc:picChg chg="del">
          <ac:chgData name="Kuwar, Bijay" userId="86f8dd21-d888-402e-aab1-e956f7fb2260" providerId="ADAL" clId="{7A6AC4ED-7FCB-4F83-88A6-5855C7D870CC}" dt="2023-04-26T15:26:44.500" v="5241" actId="478"/>
          <ac:picMkLst>
            <pc:docMk/>
            <pc:sldMk cId="1570538002" sldId="340"/>
            <ac:picMk id="9" creationId="{F5B874D8-0DEF-9CEE-97FA-C8D2E97B8182}"/>
          </ac:picMkLst>
        </pc:picChg>
      </pc:sldChg>
      <pc:sldChg chg="add del">
        <pc:chgData name="Kuwar, Bijay" userId="86f8dd21-d888-402e-aab1-e956f7fb2260" providerId="ADAL" clId="{7A6AC4ED-7FCB-4F83-88A6-5855C7D870CC}" dt="2023-04-26T15:20:29.691" v="4991"/>
        <pc:sldMkLst>
          <pc:docMk/>
          <pc:sldMk cId="1853918485" sldId="341"/>
        </pc:sldMkLst>
      </pc:sldChg>
      <pc:sldChg chg="addSp delSp modSp add mod modAnim">
        <pc:chgData name="Kuwar, Bijay" userId="86f8dd21-d888-402e-aab1-e956f7fb2260" providerId="ADAL" clId="{7A6AC4ED-7FCB-4F83-88A6-5855C7D870CC}" dt="2023-04-26T19:24:05.271" v="6692"/>
        <pc:sldMkLst>
          <pc:docMk/>
          <pc:sldMk cId="3391822360" sldId="341"/>
        </pc:sldMkLst>
        <pc:spChg chg="mod">
          <ac:chgData name="Kuwar, Bijay" userId="86f8dd21-d888-402e-aab1-e956f7fb2260" providerId="ADAL" clId="{7A6AC4ED-7FCB-4F83-88A6-5855C7D870CC}" dt="2023-04-26T15:37:13.708" v="5511" actId="20577"/>
          <ac:spMkLst>
            <pc:docMk/>
            <pc:sldMk cId="3391822360" sldId="341"/>
            <ac:spMk id="2" creationId="{F23F57CA-1571-E3EC-6537-5DF4FA99CFB1}"/>
          </ac:spMkLst>
        </pc:spChg>
        <pc:spChg chg="mod">
          <ac:chgData name="Kuwar, Bijay" userId="86f8dd21-d888-402e-aab1-e956f7fb2260" providerId="ADAL" clId="{7A6AC4ED-7FCB-4F83-88A6-5855C7D870CC}" dt="2023-04-26T15:58:17.772" v="6446" actId="20577"/>
          <ac:spMkLst>
            <pc:docMk/>
            <pc:sldMk cId="3391822360" sldId="341"/>
            <ac:spMk id="13" creationId="{4C674595-CE4E-D8A8-AF61-3523986BC3C3}"/>
          </ac:spMkLst>
        </pc:spChg>
        <pc:picChg chg="del">
          <ac:chgData name="Kuwar, Bijay" userId="86f8dd21-d888-402e-aab1-e956f7fb2260" providerId="ADAL" clId="{7A6AC4ED-7FCB-4F83-88A6-5855C7D870CC}" dt="2023-04-26T15:37:30.721" v="5514" actId="478"/>
          <ac:picMkLst>
            <pc:docMk/>
            <pc:sldMk cId="3391822360" sldId="341"/>
            <ac:picMk id="4" creationId="{115842EF-58C4-4637-75CD-4B3818E9DBB2}"/>
          </ac:picMkLst>
        </pc:picChg>
        <pc:picChg chg="add mod">
          <ac:chgData name="Kuwar, Bijay" userId="86f8dd21-d888-402e-aab1-e956f7fb2260" providerId="ADAL" clId="{7A6AC4ED-7FCB-4F83-88A6-5855C7D870CC}" dt="2023-04-26T15:41:55.440" v="5851" actId="1076"/>
          <ac:picMkLst>
            <pc:docMk/>
            <pc:sldMk cId="3391822360" sldId="341"/>
            <ac:picMk id="5" creationId="{24B1EFC0-CFBC-53DE-5E57-0762DA6DD2E3}"/>
          </ac:picMkLst>
        </pc:picChg>
      </pc:sldChg>
      <pc:sldChg chg="delSp modSp add mod modAnim">
        <pc:chgData name="Kuwar, Bijay" userId="86f8dd21-d888-402e-aab1-e956f7fb2260" providerId="ADAL" clId="{7A6AC4ED-7FCB-4F83-88A6-5855C7D870CC}" dt="2023-04-26T19:24:08.671" v="6693"/>
        <pc:sldMkLst>
          <pc:docMk/>
          <pc:sldMk cId="3784238573" sldId="342"/>
        </pc:sldMkLst>
        <pc:spChg chg="mod">
          <ac:chgData name="Kuwar, Bijay" userId="86f8dd21-d888-402e-aab1-e956f7fb2260" providerId="ADAL" clId="{7A6AC4ED-7FCB-4F83-88A6-5855C7D870CC}" dt="2023-04-26T15:47:52.304" v="5905" actId="20577"/>
          <ac:spMkLst>
            <pc:docMk/>
            <pc:sldMk cId="3784238573" sldId="342"/>
            <ac:spMk id="2" creationId="{F23F57CA-1571-E3EC-6537-5DF4FA99CFB1}"/>
          </ac:spMkLst>
        </pc:spChg>
        <pc:spChg chg="mod">
          <ac:chgData name="Kuwar, Bijay" userId="86f8dd21-d888-402e-aab1-e956f7fb2260" providerId="ADAL" clId="{7A6AC4ED-7FCB-4F83-88A6-5855C7D870CC}" dt="2023-04-26T19:17:16.554" v="6511" actId="255"/>
          <ac:spMkLst>
            <pc:docMk/>
            <pc:sldMk cId="3784238573" sldId="342"/>
            <ac:spMk id="13" creationId="{4C674595-CE4E-D8A8-AF61-3523986BC3C3}"/>
          </ac:spMkLst>
        </pc:spChg>
        <pc:picChg chg="del">
          <ac:chgData name="Kuwar, Bijay" userId="86f8dd21-d888-402e-aab1-e956f7fb2260" providerId="ADAL" clId="{7A6AC4ED-7FCB-4F83-88A6-5855C7D870CC}" dt="2023-04-26T15:48:39.156" v="5958" actId="478"/>
          <ac:picMkLst>
            <pc:docMk/>
            <pc:sldMk cId="3784238573" sldId="342"/>
            <ac:picMk id="5" creationId="{24B1EFC0-CFBC-53DE-5E57-0762DA6DD2E3}"/>
          </ac:picMkLst>
        </pc:picChg>
      </pc:sldChg>
      <pc:sldChg chg="delSp modSp add mod">
        <pc:chgData name="Kuwar, Bijay" userId="86f8dd21-d888-402e-aab1-e956f7fb2260" providerId="ADAL" clId="{7A6AC4ED-7FCB-4F83-88A6-5855C7D870CC}" dt="2023-04-26T15:57:03.210" v="6404" actId="1076"/>
        <pc:sldMkLst>
          <pc:docMk/>
          <pc:sldMk cId="843671384" sldId="343"/>
        </pc:sldMkLst>
        <pc:spChg chg="mod">
          <ac:chgData name="Kuwar, Bijay" userId="86f8dd21-d888-402e-aab1-e956f7fb2260" providerId="ADAL" clId="{7A6AC4ED-7FCB-4F83-88A6-5855C7D870CC}" dt="2023-04-26T15:57:03.210" v="6404" actId="1076"/>
          <ac:spMkLst>
            <pc:docMk/>
            <pc:sldMk cId="843671384" sldId="343"/>
            <ac:spMk id="2" creationId="{00000000-0000-0000-0000-000000000000}"/>
          </ac:spMkLst>
        </pc:spChg>
        <pc:picChg chg="del">
          <ac:chgData name="Kuwar, Bijay" userId="86f8dd21-d888-402e-aab1-e956f7fb2260" providerId="ADAL" clId="{7A6AC4ED-7FCB-4F83-88A6-5855C7D870CC}" dt="2023-04-26T15:56:40.839" v="6373" actId="478"/>
          <ac:picMkLst>
            <pc:docMk/>
            <pc:sldMk cId="843671384" sldId="343"/>
            <ac:picMk id="7" creationId="{AC530455-FE35-FC8F-432F-D03C5A7018BF}"/>
          </ac:picMkLst>
        </pc:picChg>
      </pc:sldChg>
      <pc:sldChg chg="delSp modSp add mod ord modAnim">
        <pc:chgData name="Kuwar, Bijay" userId="86f8dd21-d888-402e-aab1-e956f7fb2260" providerId="ADAL" clId="{7A6AC4ED-7FCB-4F83-88A6-5855C7D870CC}" dt="2023-04-26T20:25:22.339" v="7214"/>
        <pc:sldMkLst>
          <pc:docMk/>
          <pc:sldMk cId="838782449" sldId="344"/>
        </pc:sldMkLst>
        <pc:spChg chg="mod">
          <ac:chgData name="Kuwar, Bijay" userId="86f8dd21-d888-402e-aab1-e956f7fb2260" providerId="ADAL" clId="{7A6AC4ED-7FCB-4F83-88A6-5855C7D870CC}" dt="2023-04-26T20:15:42.747" v="6715" actId="20577"/>
          <ac:spMkLst>
            <pc:docMk/>
            <pc:sldMk cId="838782449" sldId="344"/>
            <ac:spMk id="2" creationId="{00000000-0000-0000-0000-000000000000}"/>
          </ac:spMkLst>
        </pc:spChg>
        <pc:spChg chg="mod">
          <ac:chgData name="Kuwar, Bijay" userId="86f8dd21-d888-402e-aab1-e956f7fb2260" providerId="ADAL" clId="{7A6AC4ED-7FCB-4F83-88A6-5855C7D870CC}" dt="2023-04-26T20:21:36.457" v="7195" actId="113"/>
          <ac:spMkLst>
            <pc:docMk/>
            <pc:sldMk cId="838782449" sldId="344"/>
            <ac:spMk id="3" creationId="{00000000-0000-0000-0000-000000000000}"/>
          </ac:spMkLst>
        </pc:spChg>
        <pc:picChg chg="del mod">
          <ac:chgData name="Kuwar, Bijay" userId="86f8dd21-d888-402e-aab1-e956f7fb2260" providerId="ADAL" clId="{7A6AC4ED-7FCB-4F83-88A6-5855C7D870CC}" dt="2023-04-26T20:24:03.652" v="7204" actId="478"/>
          <ac:picMkLst>
            <pc:docMk/>
            <pc:sldMk cId="838782449" sldId="344"/>
            <ac:picMk id="5" creationId="{EC10B85D-A395-6F93-06FA-7AF8DB4C4904}"/>
          </ac:picMkLst>
        </pc:picChg>
      </pc:sldChg>
      <pc:sldChg chg="add del">
        <pc:chgData name="Kuwar, Bijay" userId="86f8dd21-d888-402e-aab1-e956f7fb2260" providerId="ADAL" clId="{7A6AC4ED-7FCB-4F83-88A6-5855C7D870CC}" dt="2023-04-26T20:17:10.201" v="6808"/>
        <pc:sldMkLst>
          <pc:docMk/>
          <pc:sldMk cId="1007594628" sldId="345"/>
        </pc:sldMkLst>
      </pc:sldChg>
      <pc:sldMasterChg chg="modSldLayout">
        <pc:chgData name="Kuwar, Bijay" userId="86f8dd21-d888-402e-aab1-e956f7fb2260" providerId="ADAL" clId="{7A6AC4ED-7FCB-4F83-88A6-5855C7D870CC}" dt="2023-04-12T19:26:45.206" v="528" actId="478"/>
        <pc:sldMasterMkLst>
          <pc:docMk/>
          <pc:sldMasterMk cId="3981894172" sldId="2147484090"/>
        </pc:sldMasterMkLst>
        <pc:sldLayoutChg chg="delSp mod">
          <pc:chgData name="Kuwar, Bijay" userId="86f8dd21-d888-402e-aab1-e956f7fb2260" providerId="ADAL" clId="{7A6AC4ED-7FCB-4F83-88A6-5855C7D870CC}" dt="2023-04-12T19:24:16.421" v="526" actId="478"/>
          <pc:sldLayoutMkLst>
            <pc:docMk/>
            <pc:sldMasterMk cId="3981894172" sldId="2147484090"/>
            <pc:sldLayoutMk cId="2677255027" sldId="2147484091"/>
          </pc:sldLayoutMkLst>
          <pc:spChg chg="del">
            <ac:chgData name="Kuwar, Bijay" userId="86f8dd21-d888-402e-aab1-e956f7fb2260" providerId="ADAL" clId="{7A6AC4ED-7FCB-4F83-88A6-5855C7D870CC}" dt="2023-04-12T19:24:16.421" v="526" actId="478"/>
            <ac:spMkLst>
              <pc:docMk/>
              <pc:sldMasterMk cId="3981894172" sldId="2147484090"/>
              <pc:sldLayoutMk cId="2677255027" sldId="2147484091"/>
              <ac:spMk id="8" creationId="{DC747AB2-3BEC-555C-BA05-1C3006616D6C}"/>
            </ac:spMkLst>
          </pc:spChg>
        </pc:sldLayoutChg>
        <pc:sldLayoutChg chg="delSp modSp mod">
          <pc:chgData name="Kuwar, Bijay" userId="86f8dd21-d888-402e-aab1-e956f7fb2260" providerId="ADAL" clId="{7A6AC4ED-7FCB-4F83-88A6-5855C7D870CC}" dt="2023-04-12T19:26:45.206" v="528" actId="478"/>
          <pc:sldLayoutMkLst>
            <pc:docMk/>
            <pc:sldMasterMk cId="3981894172" sldId="2147484090"/>
            <pc:sldLayoutMk cId="3834592010" sldId="2147484092"/>
          </pc:sldLayoutMkLst>
          <pc:spChg chg="del mod">
            <ac:chgData name="Kuwar, Bijay" userId="86f8dd21-d888-402e-aab1-e956f7fb2260" providerId="ADAL" clId="{7A6AC4ED-7FCB-4F83-88A6-5855C7D870CC}" dt="2023-04-12T19:26:45.206" v="528" actId="478"/>
            <ac:spMkLst>
              <pc:docMk/>
              <pc:sldMasterMk cId="3981894172" sldId="2147484090"/>
              <pc:sldLayoutMk cId="3834592010" sldId="2147484092"/>
              <ac:spMk id="8" creationId="{53C52678-CECF-D947-C70C-CA4FEDBB4FE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C8E29-BD0E-48CC-A6A7-CA6D2B5EC171}"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B76B8-EC31-4B49-870A-0A7EE0F86B36}" type="slidenum">
              <a:rPr lang="en-US" smtClean="0"/>
              <a:t>‹#›</a:t>
            </a:fld>
            <a:endParaRPr lang="en-US"/>
          </a:p>
        </p:txBody>
      </p:sp>
    </p:spTree>
    <p:extLst>
      <p:ext uri="{BB962C8B-B14F-4D97-AF65-F5344CB8AC3E}">
        <p14:creationId xmlns:p14="http://schemas.microsoft.com/office/powerpoint/2010/main" val="461003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0B76B8-EC31-4B49-870A-0A7EE0F86B36}" type="slidenum">
              <a:rPr lang="en-US" smtClean="0"/>
              <a:t>1</a:t>
            </a:fld>
            <a:endParaRPr lang="en-US"/>
          </a:p>
        </p:txBody>
      </p:sp>
    </p:spTree>
    <p:extLst>
      <p:ext uri="{BB962C8B-B14F-4D97-AF65-F5344CB8AC3E}">
        <p14:creationId xmlns:p14="http://schemas.microsoft.com/office/powerpoint/2010/main" val="3161013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0B76B8-EC31-4B49-870A-0A7EE0F86B36}" type="slidenum">
              <a:rPr lang="en-US" smtClean="0"/>
              <a:t>11</a:t>
            </a:fld>
            <a:endParaRPr lang="en-US"/>
          </a:p>
        </p:txBody>
      </p:sp>
    </p:spTree>
    <p:extLst>
      <p:ext uri="{BB962C8B-B14F-4D97-AF65-F5344CB8AC3E}">
        <p14:creationId xmlns:p14="http://schemas.microsoft.com/office/powerpoint/2010/main" val="575549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0B76B8-EC31-4B49-870A-0A7EE0F86B36}" type="slidenum">
              <a:rPr lang="en-US" smtClean="0"/>
              <a:t>12</a:t>
            </a:fld>
            <a:endParaRPr lang="en-US"/>
          </a:p>
        </p:txBody>
      </p:sp>
    </p:spTree>
    <p:extLst>
      <p:ext uri="{BB962C8B-B14F-4D97-AF65-F5344CB8AC3E}">
        <p14:creationId xmlns:p14="http://schemas.microsoft.com/office/powerpoint/2010/main" val="216635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0B76B8-EC31-4B49-870A-0A7EE0F86B36}" type="slidenum">
              <a:rPr lang="en-US" smtClean="0"/>
              <a:t>13</a:t>
            </a:fld>
            <a:endParaRPr lang="en-US"/>
          </a:p>
        </p:txBody>
      </p:sp>
    </p:spTree>
    <p:extLst>
      <p:ext uri="{BB962C8B-B14F-4D97-AF65-F5344CB8AC3E}">
        <p14:creationId xmlns:p14="http://schemas.microsoft.com/office/powerpoint/2010/main" val="3905431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0B76B8-EC31-4B49-870A-0A7EE0F86B36}" type="slidenum">
              <a:rPr lang="en-US" smtClean="0"/>
              <a:t>14</a:t>
            </a:fld>
            <a:endParaRPr lang="en-US"/>
          </a:p>
        </p:txBody>
      </p:sp>
    </p:spTree>
    <p:extLst>
      <p:ext uri="{BB962C8B-B14F-4D97-AF65-F5344CB8AC3E}">
        <p14:creationId xmlns:p14="http://schemas.microsoft.com/office/powerpoint/2010/main" val="889609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72,000 of them in the Python Package Index (</a:t>
            </a:r>
            <a:r>
              <a:rPr lang="en-US" sz="1200" b="0" i="0" kern="1200" dirty="0" err="1">
                <a:solidFill>
                  <a:schemeClr val="tx1"/>
                </a:solidFill>
                <a:effectLst/>
                <a:latin typeface="+mn-lt"/>
                <a:ea typeface="+mn-ea"/>
                <a:cs typeface="+mn-cs"/>
              </a:rPr>
              <a:t>PyPI</a:t>
            </a:r>
            <a:r>
              <a:rPr lang="en-US" sz="1200" b="0" i="0" kern="1200" dirty="0">
                <a:solidFill>
                  <a:schemeClr val="tx1"/>
                </a:solidFill>
                <a:effectLst/>
                <a:latin typeface="+mn-lt"/>
                <a:ea typeface="+mn-ea"/>
                <a:cs typeface="+mn-cs"/>
              </a:rPr>
              <a:t>) and still growing constantly</a:t>
            </a:r>
            <a:endParaRPr lang="en-US" dirty="0"/>
          </a:p>
        </p:txBody>
      </p:sp>
      <p:sp>
        <p:nvSpPr>
          <p:cNvPr id="4" name="Slide Number Placeholder 3"/>
          <p:cNvSpPr>
            <a:spLocks noGrp="1"/>
          </p:cNvSpPr>
          <p:nvPr>
            <p:ph type="sldNum" sz="quarter" idx="10"/>
          </p:nvPr>
        </p:nvSpPr>
        <p:spPr/>
        <p:txBody>
          <a:bodyPr/>
          <a:lstStyle/>
          <a:p>
            <a:fld id="{110B76B8-EC31-4B49-870A-0A7EE0F86B36}" type="slidenum">
              <a:rPr lang="en-US" smtClean="0"/>
              <a:t>15</a:t>
            </a:fld>
            <a:endParaRPr lang="en-US"/>
          </a:p>
        </p:txBody>
      </p:sp>
    </p:spTree>
    <p:extLst>
      <p:ext uri="{BB962C8B-B14F-4D97-AF65-F5344CB8AC3E}">
        <p14:creationId xmlns:p14="http://schemas.microsoft.com/office/powerpoint/2010/main" val="3039870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72,000 of them in the Python Package Index (</a:t>
            </a:r>
            <a:r>
              <a:rPr lang="en-US" sz="1200" b="0" i="0" kern="1200" dirty="0" err="1">
                <a:solidFill>
                  <a:schemeClr val="tx1"/>
                </a:solidFill>
                <a:effectLst/>
                <a:latin typeface="+mn-lt"/>
                <a:ea typeface="+mn-ea"/>
                <a:cs typeface="+mn-cs"/>
              </a:rPr>
              <a:t>PyPI</a:t>
            </a:r>
            <a:r>
              <a:rPr lang="en-US" sz="1200" b="0" i="0" kern="1200" dirty="0">
                <a:solidFill>
                  <a:schemeClr val="tx1"/>
                </a:solidFill>
                <a:effectLst/>
                <a:latin typeface="+mn-lt"/>
                <a:ea typeface="+mn-ea"/>
                <a:cs typeface="+mn-cs"/>
              </a:rPr>
              <a:t>) and still growing constantly</a:t>
            </a:r>
            <a:endParaRPr lang="en-US" dirty="0"/>
          </a:p>
        </p:txBody>
      </p:sp>
      <p:sp>
        <p:nvSpPr>
          <p:cNvPr id="4" name="Slide Number Placeholder 3"/>
          <p:cNvSpPr>
            <a:spLocks noGrp="1"/>
          </p:cNvSpPr>
          <p:nvPr>
            <p:ph type="sldNum" sz="quarter" idx="10"/>
          </p:nvPr>
        </p:nvSpPr>
        <p:spPr/>
        <p:txBody>
          <a:bodyPr/>
          <a:lstStyle/>
          <a:p>
            <a:fld id="{110B76B8-EC31-4B49-870A-0A7EE0F86B36}" type="slidenum">
              <a:rPr lang="en-US" smtClean="0"/>
              <a:t>16</a:t>
            </a:fld>
            <a:endParaRPr lang="en-US"/>
          </a:p>
        </p:txBody>
      </p:sp>
    </p:spTree>
    <p:extLst>
      <p:ext uri="{BB962C8B-B14F-4D97-AF65-F5344CB8AC3E}">
        <p14:creationId xmlns:p14="http://schemas.microsoft.com/office/powerpoint/2010/main" val="1099069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17</a:t>
            </a:fld>
            <a:endParaRPr lang="en-US"/>
          </a:p>
        </p:txBody>
      </p:sp>
    </p:spTree>
    <p:extLst>
      <p:ext uri="{BB962C8B-B14F-4D97-AF65-F5344CB8AC3E}">
        <p14:creationId xmlns:p14="http://schemas.microsoft.com/office/powerpoint/2010/main" val="1107748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18</a:t>
            </a:fld>
            <a:endParaRPr lang="en-US"/>
          </a:p>
        </p:txBody>
      </p:sp>
    </p:spTree>
    <p:extLst>
      <p:ext uri="{BB962C8B-B14F-4D97-AF65-F5344CB8AC3E}">
        <p14:creationId xmlns:p14="http://schemas.microsoft.com/office/powerpoint/2010/main" val="3894768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19</a:t>
            </a:fld>
            <a:endParaRPr lang="en-US"/>
          </a:p>
        </p:txBody>
      </p:sp>
    </p:spTree>
    <p:extLst>
      <p:ext uri="{BB962C8B-B14F-4D97-AF65-F5344CB8AC3E}">
        <p14:creationId xmlns:p14="http://schemas.microsoft.com/office/powerpoint/2010/main" val="404297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20</a:t>
            </a:fld>
            <a:endParaRPr lang="en-US"/>
          </a:p>
        </p:txBody>
      </p:sp>
    </p:spTree>
    <p:extLst>
      <p:ext uri="{BB962C8B-B14F-4D97-AF65-F5344CB8AC3E}">
        <p14:creationId xmlns:p14="http://schemas.microsoft.com/office/powerpoint/2010/main" val="127579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Your phone, car, fridge, what else can you think about?</a:t>
            </a:r>
          </a:p>
          <a:p>
            <a:pPr lvl="1"/>
            <a:r>
              <a:rPr lang="en-US" dirty="0"/>
              <a:t>Algorithm: R, MATLAB, Python, </a:t>
            </a:r>
          </a:p>
          <a:p>
            <a:pPr lvl="1"/>
            <a:r>
              <a:rPr lang="en-US" dirty="0"/>
              <a:t>C++, Java</a:t>
            </a:r>
          </a:p>
          <a:p>
            <a:pPr lvl="1"/>
            <a:r>
              <a:rPr lang="en-US" dirty="0"/>
              <a:t>Database: SQL</a:t>
            </a:r>
          </a:p>
          <a:p>
            <a:pPr lvl="1"/>
            <a:r>
              <a:rPr lang="en-US" dirty="0"/>
              <a:t>Web: html and </a:t>
            </a:r>
            <a:r>
              <a:rPr lang="en-US" dirty="0" err="1"/>
              <a:t>JavaScripts</a:t>
            </a:r>
            <a:endParaRPr lang="en-US" dirty="0"/>
          </a:p>
          <a:p>
            <a:pPr lvl="1"/>
            <a:r>
              <a:rPr lang="en-US" dirty="0"/>
              <a:t>And many </a:t>
            </a:r>
            <a:r>
              <a:rPr lang="en-US" dirty="0" err="1"/>
              <a:t>many</a:t>
            </a:r>
            <a:r>
              <a:rPr lang="en-US" dirty="0"/>
              <a:t> more!</a:t>
            </a:r>
          </a:p>
          <a:p>
            <a:pPr lvl="1"/>
            <a:r>
              <a:rPr lang="en-US" dirty="0"/>
              <a:t>Did any</a:t>
            </a:r>
            <a:r>
              <a:rPr lang="en-US" baseline="0" dirty="0"/>
              <a:t> one already learning this superpower to talk to the computers?</a:t>
            </a:r>
          </a:p>
          <a:p>
            <a:pPr lvl="1"/>
            <a:r>
              <a:rPr lang="en-US" sz="1200" b="0" i="0" kern="1200" dirty="0">
                <a:solidFill>
                  <a:schemeClr val="tx1"/>
                </a:solidFill>
                <a:effectLst/>
                <a:latin typeface="+mn-lt"/>
                <a:ea typeface="+mn-ea"/>
                <a:cs typeface="+mn-cs"/>
              </a:rPr>
              <a:t>Python is one of the easiest languages to learn and use, while at the same time being very powerful: It is one of the most used languages by highly productive professional programmers. Also Python is a free language! If you have your own computer, you can download it from the Internet....</a:t>
            </a:r>
            <a:endParaRPr lang="en-US" dirty="0"/>
          </a:p>
          <a:p>
            <a:endParaRPr lang="en-US" dirty="0"/>
          </a:p>
        </p:txBody>
      </p:sp>
      <p:sp>
        <p:nvSpPr>
          <p:cNvPr id="4" name="Slide Number Placeholder 3"/>
          <p:cNvSpPr>
            <a:spLocks noGrp="1"/>
          </p:cNvSpPr>
          <p:nvPr>
            <p:ph type="sldNum" sz="quarter" idx="10"/>
          </p:nvPr>
        </p:nvSpPr>
        <p:spPr/>
        <p:txBody>
          <a:bodyPr/>
          <a:lstStyle/>
          <a:p>
            <a:fld id="{110B76B8-EC31-4B49-870A-0A7EE0F86B36}" type="slidenum">
              <a:rPr lang="en-US" smtClean="0"/>
              <a:t>2</a:t>
            </a:fld>
            <a:endParaRPr lang="en-US"/>
          </a:p>
        </p:txBody>
      </p:sp>
    </p:spTree>
    <p:extLst>
      <p:ext uri="{BB962C8B-B14F-4D97-AF65-F5344CB8AC3E}">
        <p14:creationId xmlns:p14="http://schemas.microsoft.com/office/powerpoint/2010/main" val="3305460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21</a:t>
            </a:fld>
            <a:endParaRPr lang="en-US"/>
          </a:p>
        </p:txBody>
      </p:sp>
    </p:spTree>
    <p:extLst>
      <p:ext uri="{BB962C8B-B14F-4D97-AF65-F5344CB8AC3E}">
        <p14:creationId xmlns:p14="http://schemas.microsoft.com/office/powerpoint/2010/main" val="2320401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22</a:t>
            </a:fld>
            <a:endParaRPr lang="en-US"/>
          </a:p>
        </p:txBody>
      </p:sp>
    </p:spTree>
    <p:extLst>
      <p:ext uri="{BB962C8B-B14F-4D97-AF65-F5344CB8AC3E}">
        <p14:creationId xmlns:p14="http://schemas.microsoft.com/office/powerpoint/2010/main" val="920242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23</a:t>
            </a:fld>
            <a:endParaRPr lang="en-US"/>
          </a:p>
        </p:txBody>
      </p:sp>
    </p:spTree>
    <p:extLst>
      <p:ext uri="{BB962C8B-B14F-4D97-AF65-F5344CB8AC3E}">
        <p14:creationId xmlns:p14="http://schemas.microsoft.com/office/powerpoint/2010/main" val="3265935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24</a:t>
            </a:fld>
            <a:endParaRPr lang="en-US"/>
          </a:p>
        </p:txBody>
      </p:sp>
    </p:spTree>
    <p:extLst>
      <p:ext uri="{BB962C8B-B14F-4D97-AF65-F5344CB8AC3E}">
        <p14:creationId xmlns:p14="http://schemas.microsoft.com/office/powerpoint/2010/main" val="62597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Your phone, car, fridge, what else can you think about?</a:t>
            </a:r>
          </a:p>
          <a:p>
            <a:pPr lvl="1"/>
            <a:r>
              <a:rPr lang="en-US" dirty="0"/>
              <a:t>Algorithm: R, MATLAB, Python, </a:t>
            </a:r>
          </a:p>
          <a:p>
            <a:pPr lvl="1"/>
            <a:r>
              <a:rPr lang="en-US" dirty="0"/>
              <a:t>C++, Java</a:t>
            </a:r>
          </a:p>
          <a:p>
            <a:pPr lvl="1"/>
            <a:r>
              <a:rPr lang="en-US" dirty="0"/>
              <a:t>Database: SQL</a:t>
            </a:r>
          </a:p>
          <a:p>
            <a:pPr lvl="1"/>
            <a:r>
              <a:rPr lang="en-US" dirty="0"/>
              <a:t>Web: html and </a:t>
            </a:r>
            <a:r>
              <a:rPr lang="en-US" dirty="0" err="1"/>
              <a:t>JavaScripts</a:t>
            </a:r>
            <a:endParaRPr lang="en-US" dirty="0"/>
          </a:p>
          <a:p>
            <a:pPr lvl="1"/>
            <a:r>
              <a:rPr lang="en-US" dirty="0"/>
              <a:t>And many </a:t>
            </a:r>
            <a:r>
              <a:rPr lang="en-US" dirty="0" err="1"/>
              <a:t>many</a:t>
            </a:r>
            <a:r>
              <a:rPr lang="en-US" dirty="0"/>
              <a:t> more!</a:t>
            </a:r>
          </a:p>
          <a:p>
            <a:pPr lvl="1"/>
            <a:r>
              <a:rPr lang="en-US" dirty="0"/>
              <a:t>Did any</a:t>
            </a:r>
            <a:r>
              <a:rPr lang="en-US" baseline="0" dirty="0"/>
              <a:t> one already learning this superpower to talk to the computers?</a:t>
            </a:r>
          </a:p>
          <a:p>
            <a:pPr lvl="1"/>
            <a:r>
              <a:rPr lang="en-US" sz="1200" b="0" i="0" kern="1200" dirty="0">
                <a:solidFill>
                  <a:schemeClr val="tx1"/>
                </a:solidFill>
                <a:effectLst/>
                <a:latin typeface="+mn-lt"/>
                <a:ea typeface="+mn-ea"/>
                <a:cs typeface="+mn-cs"/>
              </a:rPr>
              <a:t>Python is one of the easiest languages to learn and use, while at the same time being very powerful: It is one of the most used languages by highly productive professional programmers. Also Python is a free language! If you have your own computer, you can download it from the Internet....</a:t>
            </a:r>
            <a:endParaRPr lang="en-US" dirty="0"/>
          </a:p>
          <a:p>
            <a:endParaRPr lang="en-US" dirty="0"/>
          </a:p>
        </p:txBody>
      </p:sp>
      <p:sp>
        <p:nvSpPr>
          <p:cNvPr id="4" name="Slide Number Placeholder 3"/>
          <p:cNvSpPr>
            <a:spLocks noGrp="1"/>
          </p:cNvSpPr>
          <p:nvPr>
            <p:ph type="sldNum" sz="quarter" idx="10"/>
          </p:nvPr>
        </p:nvSpPr>
        <p:spPr/>
        <p:txBody>
          <a:bodyPr/>
          <a:lstStyle/>
          <a:p>
            <a:fld id="{110B76B8-EC31-4B49-870A-0A7EE0F86B36}" type="slidenum">
              <a:rPr lang="en-US" smtClean="0"/>
              <a:t>4</a:t>
            </a:fld>
            <a:endParaRPr lang="en-US"/>
          </a:p>
        </p:txBody>
      </p:sp>
    </p:spTree>
    <p:extLst>
      <p:ext uri="{BB962C8B-B14F-4D97-AF65-F5344CB8AC3E}">
        <p14:creationId xmlns:p14="http://schemas.microsoft.com/office/powerpoint/2010/main" val="2781438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Your phone, car, fridge, what else can you think about?</a:t>
            </a:r>
          </a:p>
          <a:p>
            <a:pPr lvl="1"/>
            <a:r>
              <a:rPr lang="en-US" dirty="0"/>
              <a:t>Algorithm: R, MATLAB, Python, </a:t>
            </a:r>
          </a:p>
          <a:p>
            <a:pPr lvl="1"/>
            <a:r>
              <a:rPr lang="en-US" dirty="0"/>
              <a:t>C++, Java</a:t>
            </a:r>
          </a:p>
          <a:p>
            <a:pPr lvl="1"/>
            <a:r>
              <a:rPr lang="en-US" dirty="0"/>
              <a:t>Database: SQL</a:t>
            </a:r>
          </a:p>
          <a:p>
            <a:pPr lvl="1"/>
            <a:r>
              <a:rPr lang="en-US" dirty="0"/>
              <a:t>Web: html and </a:t>
            </a:r>
            <a:r>
              <a:rPr lang="en-US" dirty="0" err="1"/>
              <a:t>JavaScripts</a:t>
            </a:r>
            <a:endParaRPr lang="en-US" dirty="0"/>
          </a:p>
          <a:p>
            <a:pPr lvl="1"/>
            <a:r>
              <a:rPr lang="en-US" dirty="0"/>
              <a:t>And many </a:t>
            </a:r>
            <a:r>
              <a:rPr lang="en-US" dirty="0" err="1"/>
              <a:t>many</a:t>
            </a:r>
            <a:r>
              <a:rPr lang="en-US" dirty="0"/>
              <a:t> more!</a:t>
            </a:r>
          </a:p>
          <a:p>
            <a:pPr lvl="1"/>
            <a:r>
              <a:rPr lang="en-US" dirty="0"/>
              <a:t>Did any</a:t>
            </a:r>
            <a:r>
              <a:rPr lang="en-US" baseline="0" dirty="0"/>
              <a:t> one already learning this superpower to talk to the computers?</a:t>
            </a:r>
          </a:p>
          <a:p>
            <a:pPr lvl="1"/>
            <a:r>
              <a:rPr lang="en-US" sz="1200" b="0" i="0" kern="1200" dirty="0">
                <a:solidFill>
                  <a:schemeClr val="tx1"/>
                </a:solidFill>
                <a:effectLst/>
                <a:latin typeface="+mn-lt"/>
                <a:ea typeface="+mn-ea"/>
                <a:cs typeface="+mn-cs"/>
              </a:rPr>
              <a:t>Python is one of the easiest languages to learn and use, while at the same time being very powerful: It is one of the most used languages by highly productive professional programmers. Also Python is a free language! If you have your own computer, you can download it from the Internet....</a:t>
            </a:r>
            <a:endParaRPr lang="en-US" dirty="0"/>
          </a:p>
          <a:p>
            <a:endParaRPr lang="en-US" dirty="0"/>
          </a:p>
        </p:txBody>
      </p:sp>
      <p:sp>
        <p:nvSpPr>
          <p:cNvPr id="4" name="Slide Number Placeholder 3"/>
          <p:cNvSpPr>
            <a:spLocks noGrp="1"/>
          </p:cNvSpPr>
          <p:nvPr>
            <p:ph type="sldNum" sz="quarter" idx="10"/>
          </p:nvPr>
        </p:nvSpPr>
        <p:spPr/>
        <p:txBody>
          <a:bodyPr/>
          <a:lstStyle/>
          <a:p>
            <a:fld id="{110B76B8-EC31-4B49-870A-0A7EE0F86B36}" type="slidenum">
              <a:rPr lang="en-US" smtClean="0"/>
              <a:t>5</a:t>
            </a:fld>
            <a:endParaRPr lang="en-US"/>
          </a:p>
        </p:txBody>
      </p:sp>
    </p:spTree>
    <p:extLst>
      <p:ext uri="{BB962C8B-B14F-4D97-AF65-F5344CB8AC3E}">
        <p14:creationId xmlns:p14="http://schemas.microsoft.com/office/powerpoint/2010/main" val="1306394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6</a:t>
            </a:fld>
            <a:endParaRPr lang="en-US"/>
          </a:p>
        </p:txBody>
      </p:sp>
    </p:spTree>
    <p:extLst>
      <p:ext uri="{BB962C8B-B14F-4D97-AF65-F5344CB8AC3E}">
        <p14:creationId xmlns:p14="http://schemas.microsoft.com/office/powerpoint/2010/main" val="360835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7</a:t>
            </a:fld>
            <a:endParaRPr lang="en-US"/>
          </a:p>
        </p:txBody>
      </p:sp>
    </p:spTree>
    <p:extLst>
      <p:ext uri="{BB962C8B-B14F-4D97-AF65-F5344CB8AC3E}">
        <p14:creationId xmlns:p14="http://schemas.microsoft.com/office/powerpoint/2010/main" val="127642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8</a:t>
            </a:fld>
            <a:endParaRPr lang="en-US"/>
          </a:p>
        </p:txBody>
      </p:sp>
    </p:spTree>
    <p:extLst>
      <p:ext uri="{BB962C8B-B14F-4D97-AF65-F5344CB8AC3E}">
        <p14:creationId xmlns:p14="http://schemas.microsoft.com/office/powerpoint/2010/main" val="131202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B76B8-EC31-4B49-870A-0A7EE0F86B36}" type="slidenum">
              <a:rPr lang="en-US" smtClean="0"/>
              <a:t>9</a:t>
            </a:fld>
            <a:endParaRPr lang="en-US"/>
          </a:p>
        </p:txBody>
      </p:sp>
    </p:spTree>
    <p:extLst>
      <p:ext uri="{BB962C8B-B14F-4D97-AF65-F5344CB8AC3E}">
        <p14:creationId xmlns:p14="http://schemas.microsoft.com/office/powerpoint/2010/main" val="2882366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0B76B8-EC31-4B49-870A-0A7EE0F86B36}" type="slidenum">
              <a:rPr lang="en-US" smtClean="0"/>
              <a:t>10</a:t>
            </a:fld>
            <a:endParaRPr lang="en-US"/>
          </a:p>
        </p:txBody>
      </p:sp>
    </p:spTree>
    <p:extLst>
      <p:ext uri="{BB962C8B-B14F-4D97-AF65-F5344CB8AC3E}">
        <p14:creationId xmlns:p14="http://schemas.microsoft.com/office/powerpoint/2010/main" val="1378276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pic>
        <p:nvPicPr>
          <p:cNvPr id="7" name="Picture 6">
            <a:extLst>
              <a:ext uri="{FF2B5EF4-FFF2-40B4-BE49-F238E27FC236}">
                <a16:creationId xmlns:a16="http://schemas.microsoft.com/office/drawing/2014/main" id="{FF0FA4B0-2FAD-693F-6199-42DC7980055E}"/>
              </a:ext>
            </a:extLst>
          </p:cNvPr>
          <p:cNvPicPr>
            <a:picLocks noChangeAspect="1"/>
          </p:cNvPicPr>
          <p:nvPr userDrawn="1"/>
        </p:nvPicPr>
        <p:blipFill rotWithShape="1">
          <a:blip r:embed="rId2"/>
          <a:srcRect r="52384"/>
          <a:stretch/>
        </p:blipFill>
        <p:spPr>
          <a:xfrm>
            <a:off x="219322" y="6254569"/>
            <a:ext cx="2381003" cy="527126"/>
          </a:xfrm>
          <a:prstGeom prst="rect">
            <a:avLst/>
          </a:prstGeom>
        </p:spPr>
      </p:pic>
    </p:spTree>
    <p:extLst>
      <p:ext uri="{BB962C8B-B14F-4D97-AF65-F5344CB8AC3E}">
        <p14:creationId xmlns:p14="http://schemas.microsoft.com/office/powerpoint/2010/main" val="26772550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14508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6213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50313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1000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54102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28708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17447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pic>
        <p:nvPicPr>
          <p:cNvPr id="7" name="Picture 6">
            <a:extLst>
              <a:ext uri="{FF2B5EF4-FFF2-40B4-BE49-F238E27FC236}">
                <a16:creationId xmlns:a16="http://schemas.microsoft.com/office/drawing/2014/main" id="{CFACEF68-3EC5-FC69-C6AB-A3A25554C17C}"/>
              </a:ext>
            </a:extLst>
          </p:cNvPr>
          <p:cNvPicPr>
            <a:picLocks noChangeAspect="1"/>
          </p:cNvPicPr>
          <p:nvPr userDrawn="1"/>
        </p:nvPicPr>
        <p:blipFill rotWithShape="1">
          <a:blip r:embed="rId2"/>
          <a:srcRect r="52041" b="7727"/>
          <a:stretch/>
        </p:blipFill>
        <p:spPr>
          <a:xfrm>
            <a:off x="542925" y="6406487"/>
            <a:ext cx="1800225" cy="365125"/>
          </a:xfrm>
          <a:prstGeom prst="rect">
            <a:avLst/>
          </a:prstGeom>
        </p:spPr>
      </p:pic>
    </p:spTree>
    <p:extLst>
      <p:ext uri="{BB962C8B-B14F-4D97-AF65-F5344CB8AC3E}">
        <p14:creationId xmlns:p14="http://schemas.microsoft.com/office/powerpoint/2010/main" val="38345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58547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0666844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4894098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37690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1323578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1927109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28814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34D819-9F07-4261-B09B-9E467E5D9002}" type="datetimeFigureOut">
              <a:rPr lang="en-US" smtClean="0"/>
              <a:pPr/>
              <a:t>4/26/2023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981894172"/>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1099" y="1370384"/>
            <a:ext cx="7220199" cy="2392879"/>
          </a:xfrm>
        </p:spPr>
        <p:txBody>
          <a:bodyPr>
            <a:noAutofit/>
          </a:bodyPr>
          <a:lstStyle/>
          <a:p>
            <a:pPr algn="ctr"/>
            <a:r>
              <a:rPr lang="en-US" sz="5200" b="1" dirty="0">
                <a:effectLst>
                  <a:outerShdw blurRad="38100" dist="38100" dir="2700000" algn="tl">
                    <a:srgbClr val="000000">
                      <a:alpha val="43137"/>
                    </a:srgbClr>
                  </a:outerShdw>
                </a:effectLst>
              </a:rPr>
              <a:t>Bring Your Child to Work Day </a:t>
            </a:r>
          </a:p>
        </p:txBody>
      </p:sp>
      <p:sp>
        <p:nvSpPr>
          <p:cNvPr id="3" name="Subtitle 2"/>
          <p:cNvSpPr>
            <a:spLocks noGrp="1"/>
          </p:cNvSpPr>
          <p:nvPr>
            <p:ph type="subTitle" idx="1"/>
          </p:nvPr>
        </p:nvSpPr>
        <p:spPr>
          <a:xfrm>
            <a:off x="4378127" y="3872039"/>
            <a:ext cx="5094516" cy="1224314"/>
          </a:xfrm>
        </p:spPr>
        <p:txBody>
          <a:bodyPr>
            <a:noAutofit/>
          </a:bodyPr>
          <a:lstStyle/>
          <a:p>
            <a:pPr algn="ctr">
              <a:spcBef>
                <a:spcPts val="600"/>
              </a:spcBef>
            </a:pPr>
            <a:r>
              <a:rPr lang="en-US" sz="2000" b="1" dirty="0"/>
              <a:t>Bijay Kuwar</a:t>
            </a:r>
          </a:p>
          <a:p>
            <a:pPr algn="ctr">
              <a:spcBef>
                <a:spcPts val="600"/>
              </a:spcBef>
            </a:pPr>
            <a:r>
              <a:rPr lang="en-US" sz="2000" b="1" dirty="0"/>
              <a:t>Carolyn Brehm</a:t>
            </a:r>
          </a:p>
          <a:p>
            <a:pPr algn="ctr">
              <a:spcBef>
                <a:spcPts val="600"/>
              </a:spcBef>
            </a:pPr>
            <a:r>
              <a:rPr lang="en-US" sz="2000" b="1" dirty="0"/>
              <a:t>Kishore Gadiraju</a:t>
            </a:r>
          </a:p>
          <a:p>
            <a:pPr algn="ctr">
              <a:spcBef>
                <a:spcPts val="600"/>
              </a:spcBef>
            </a:pPr>
            <a:r>
              <a:rPr lang="en-US" sz="2000" b="1" dirty="0"/>
              <a:t>Kshitiz (Kumar) Saxena</a:t>
            </a:r>
          </a:p>
          <a:p>
            <a:pPr algn="ctr">
              <a:spcBef>
                <a:spcPts val="600"/>
              </a:spcBef>
            </a:pPr>
            <a:endParaRPr lang="en-US" sz="2000" b="1" dirty="0"/>
          </a:p>
          <a:p>
            <a:pPr algn="ctr">
              <a:spcBef>
                <a:spcPts val="600"/>
              </a:spcBef>
            </a:pPr>
            <a:endParaRPr lang="en-US" sz="2000" b="1" dirty="0"/>
          </a:p>
          <a:p>
            <a:pPr algn="ctr">
              <a:spcBef>
                <a:spcPts val="600"/>
              </a:spcBef>
            </a:pPr>
            <a:endParaRPr lang="en-US" sz="2000" b="1" dirty="0"/>
          </a:p>
          <a:p>
            <a:pPr algn="ctr">
              <a:spcBef>
                <a:spcPts val="600"/>
              </a:spcBef>
            </a:pPr>
            <a:endParaRPr lang="en-US" sz="2000" b="1" dirty="0"/>
          </a:p>
          <a:p>
            <a:pPr algn="ctr">
              <a:spcBef>
                <a:spcPts val="600"/>
              </a:spcBef>
            </a:pPr>
            <a:endParaRPr lang="en-US" sz="2000" b="1" dirty="0"/>
          </a:p>
          <a:p>
            <a:pPr algn="ctr">
              <a:spcBef>
                <a:spcPts val="600"/>
              </a:spcBef>
            </a:pPr>
            <a:r>
              <a:rPr lang="en-US" sz="2000" b="1" dirty="0"/>
              <a:t>April 27, 2023</a:t>
            </a:r>
          </a:p>
          <a:p>
            <a:pPr algn="ctr">
              <a:spcBef>
                <a:spcPts val="600"/>
              </a:spcBef>
            </a:pPr>
            <a:endParaRPr lang="en-US" sz="2000" b="1" dirty="0"/>
          </a:p>
        </p:txBody>
      </p:sp>
      <p:pic>
        <p:nvPicPr>
          <p:cNvPr id="5" name="Picture 4" descr="A toy action figure&#10;&#10;Description automatically generated with low confidence">
            <a:extLst>
              <a:ext uri="{FF2B5EF4-FFF2-40B4-BE49-F238E27FC236}">
                <a16:creationId xmlns:a16="http://schemas.microsoft.com/office/drawing/2014/main" id="{82DC476F-CB5F-9D35-BF7B-BEE226561A1A}"/>
              </a:ext>
            </a:extLst>
          </p:cNvPr>
          <p:cNvPicPr>
            <a:picLocks noChangeAspect="1"/>
          </p:cNvPicPr>
          <p:nvPr/>
        </p:nvPicPr>
        <p:blipFill rotWithShape="1">
          <a:blip r:embed="rId3"/>
          <a:srcRect l="14945" r="28027"/>
          <a:stretch/>
        </p:blipFill>
        <p:spPr>
          <a:xfrm>
            <a:off x="627321" y="2147671"/>
            <a:ext cx="3391786" cy="3339945"/>
          </a:xfrm>
          <a:prstGeom prst="rect">
            <a:avLst/>
          </a:prstGeom>
        </p:spPr>
      </p:pic>
      <p:sp>
        <p:nvSpPr>
          <p:cNvPr id="6" name="Speech Bubble: Rectangle with Corners Rounded 5">
            <a:extLst>
              <a:ext uri="{FF2B5EF4-FFF2-40B4-BE49-F238E27FC236}">
                <a16:creationId xmlns:a16="http://schemas.microsoft.com/office/drawing/2014/main" id="{73B44B29-C335-FCD0-3CF4-A65A5C0BC1B2}"/>
              </a:ext>
            </a:extLst>
          </p:cNvPr>
          <p:cNvSpPr/>
          <p:nvPr/>
        </p:nvSpPr>
        <p:spPr>
          <a:xfrm>
            <a:off x="1161043" y="1082017"/>
            <a:ext cx="2966733" cy="902498"/>
          </a:xfrm>
          <a:prstGeom prst="wedgeRoundRectCallout">
            <a:avLst>
              <a:gd name="adj1" fmla="val 27"/>
              <a:gd name="adj2" fmla="val 97875"/>
              <a:gd name="adj3" fmla="val 1666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Welcome!</a:t>
            </a:r>
          </a:p>
        </p:txBody>
      </p:sp>
    </p:spTree>
    <p:extLst>
      <p:ext uri="{BB962C8B-B14F-4D97-AF65-F5344CB8AC3E}">
        <p14:creationId xmlns:p14="http://schemas.microsoft.com/office/powerpoint/2010/main" val="250132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315" y="478078"/>
            <a:ext cx="11158787" cy="1726714"/>
          </a:xfrm>
        </p:spPr>
        <p:txBody>
          <a:bodyPr/>
          <a:lstStyle/>
          <a:p>
            <a:r>
              <a:rPr lang="en-US" dirty="0"/>
              <a:t>My First Python Program  (Code 1) </a:t>
            </a:r>
          </a:p>
        </p:txBody>
      </p:sp>
      <p:pic>
        <p:nvPicPr>
          <p:cNvPr id="4098" name="Picture 2" descr="Lego - Hello you digital">
            <a:extLst>
              <a:ext uri="{FF2B5EF4-FFF2-40B4-BE49-F238E27FC236}">
                <a16:creationId xmlns:a16="http://schemas.microsoft.com/office/drawing/2014/main" id="{AE6860CB-F785-2BEA-0765-305B77202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663" y="4434566"/>
            <a:ext cx="3064613" cy="19193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6C3448F-62C2-AD62-E195-717B3C01A055}"/>
              </a:ext>
            </a:extLst>
          </p:cNvPr>
          <p:cNvPicPr>
            <a:picLocks noChangeAspect="1"/>
          </p:cNvPicPr>
          <p:nvPr/>
        </p:nvPicPr>
        <p:blipFill>
          <a:blip r:embed="rId4"/>
          <a:stretch>
            <a:fillRect/>
          </a:stretch>
        </p:blipFill>
        <p:spPr>
          <a:xfrm>
            <a:off x="288101" y="2204792"/>
            <a:ext cx="8791575" cy="942975"/>
          </a:xfrm>
          <a:prstGeom prst="rect">
            <a:avLst/>
          </a:prstGeom>
        </p:spPr>
      </p:pic>
    </p:spTree>
    <p:extLst>
      <p:ext uri="{BB962C8B-B14F-4D97-AF65-F5344CB8AC3E}">
        <p14:creationId xmlns:p14="http://schemas.microsoft.com/office/powerpoint/2010/main" val="3283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315" y="478078"/>
            <a:ext cx="11158787" cy="921064"/>
          </a:xfrm>
        </p:spPr>
        <p:txBody>
          <a:bodyPr/>
          <a:lstStyle/>
          <a:p>
            <a:r>
              <a:rPr lang="en-US" dirty="0"/>
              <a:t>Python Variables   (Code 2)</a:t>
            </a:r>
          </a:p>
        </p:txBody>
      </p:sp>
      <p:pic>
        <p:nvPicPr>
          <p:cNvPr id="4098" name="Picture 2" descr="Lego - Hello you digital">
            <a:extLst>
              <a:ext uri="{FF2B5EF4-FFF2-40B4-BE49-F238E27FC236}">
                <a16:creationId xmlns:a16="http://schemas.microsoft.com/office/drawing/2014/main" id="{AE6860CB-F785-2BEA-0765-305B77202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663" y="4434566"/>
            <a:ext cx="3064613" cy="1919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46D2B3-3EC9-AE59-5E3E-5197605B1841}"/>
              </a:ext>
            </a:extLst>
          </p:cNvPr>
          <p:cNvSpPr txBox="1"/>
          <p:nvPr/>
        </p:nvSpPr>
        <p:spPr>
          <a:xfrm>
            <a:off x="741315" y="1336438"/>
            <a:ext cx="6455885" cy="1815882"/>
          </a:xfrm>
          <a:prstGeom prst="rect">
            <a:avLst/>
          </a:prstGeom>
          <a:noFill/>
        </p:spPr>
        <p:txBody>
          <a:bodyPr wrap="square">
            <a:spAutoFit/>
          </a:bodyPr>
          <a:lstStyle/>
          <a:p>
            <a:r>
              <a:rPr lang="en-US" sz="2800" dirty="0">
                <a:solidFill>
                  <a:schemeClr val="tx1"/>
                </a:solidFill>
              </a:rPr>
              <a:t>Variables are used to store data</a:t>
            </a:r>
          </a:p>
          <a:p>
            <a:endParaRPr lang="en-US" sz="2800" dirty="0"/>
          </a:p>
          <a:p>
            <a:endParaRPr lang="en-US" sz="2800" dirty="0"/>
          </a:p>
          <a:p>
            <a:endParaRPr lang="en-US" sz="2800" dirty="0">
              <a:solidFill>
                <a:schemeClr val="tx1"/>
              </a:solidFill>
            </a:endParaRPr>
          </a:p>
        </p:txBody>
      </p:sp>
      <p:pic>
        <p:nvPicPr>
          <p:cNvPr id="4" name="Picture 3">
            <a:extLst>
              <a:ext uri="{FF2B5EF4-FFF2-40B4-BE49-F238E27FC236}">
                <a16:creationId xmlns:a16="http://schemas.microsoft.com/office/drawing/2014/main" id="{2C33D742-75F4-8773-F37E-47276E09BC9C}"/>
              </a:ext>
            </a:extLst>
          </p:cNvPr>
          <p:cNvPicPr>
            <a:picLocks noChangeAspect="1"/>
          </p:cNvPicPr>
          <p:nvPr/>
        </p:nvPicPr>
        <p:blipFill>
          <a:blip r:embed="rId4"/>
          <a:stretch>
            <a:fillRect/>
          </a:stretch>
        </p:blipFill>
        <p:spPr>
          <a:xfrm>
            <a:off x="741315" y="2257502"/>
            <a:ext cx="8677275" cy="2667000"/>
          </a:xfrm>
          <a:prstGeom prst="rect">
            <a:avLst/>
          </a:prstGeom>
        </p:spPr>
      </p:pic>
    </p:spTree>
    <p:extLst>
      <p:ext uri="{BB962C8B-B14F-4D97-AF65-F5344CB8AC3E}">
        <p14:creationId xmlns:p14="http://schemas.microsoft.com/office/powerpoint/2010/main" val="283423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315" y="478078"/>
            <a:ext cx="11158787" cy="921064"/>
          </a:xfrm>
        </p:spPr>
        <p:txBody>
          <a:bodyPr/>
          <a:lstStyle/>
          <a:p>
            <a:r>
              <a:rPr lang="en-US" dirty="0"/>
              <a:t>Python Conditions and Loops  (Code 3)</a:t>
            </a:r>
          </a:p>
        </p:txBody>
      </p:sp>
      <p:pic>
        <p:nvPicPr>
          <p:cNvPr id="4" name="Picture 3">
            <a:extLst>
              <a:ext uri="{FF2B5EF4-FFF2-40B4-BE49-F238E27FC236}">
                <a16:creationId xmlns:a16="http://schemas.microsoft.com/office/drawing/2014/main" id="{C0B6F307-9DD1-57B6-7B48-2B03086C5165}"/>
              </a:ext>
            </a:extLst>
          </p:cNvPr>
          <p:cNvPicPr>
            <a:picLocks noChangeAspect="1"/>
          </p:cNvPicPr>
          <p:nvPr/>
        </p:nvPicPr>
        <p:blipFill>
          <a:blip r:embed="rId3"/>
          <a:stretch>
            <a:fillRect/>
          </a:stretch>
        </p:blipFill>
        <p:spPr>
          <a:xfrm>
            <a:off x="741315" y="1632029"/>
            <a:ext cx="9160681" cy="4610191"/>
          </a:xfrm>
          <a:prstGeom prst="rect">
            <a:avLst/>
          </a:prstGeom>
        </p:spPr>
      </p:pic>
    </p:spTree>
    <p:extLst>
      <p:ext uri="{BB962C8B-B14F-4D97-AF65-F5344CB8AC3E}">
        <p14:creationId xmlns:p14="http://schemas.microsoft.com/office/powerpoint/2010/main" val="94322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315" y="478078"/>
            <a:ext cx="11158787" cy="921064"/>
          </a:xfrm>
        </p:spPr>
        <p:txBody>
          <a:bodyPr/>
          <a:lstStyle/>
          <a:p>
            <a:r>
              <a:rPr lang="en-US" dirty="0"/>
              <a:t>Python Functions</a:t>
            </a:r>
          </a:p>
        </p:txBody>
      </p:sp>
      <p:pic>
        <p:nvPicPr>
          <p:cNvPr id="4098" name="Picture 2" descr="Lego - Hello you digital">
            <a:extLst>
              <a:ext uri="{FF2B5EF4-FFF2-40B4-BE49-F238E27FC236}">
                <a16:creationId xmlns:a16="http://schemas.microsoft.com/office/drawing/2014/main" id="{AE6860CB-F785-2BEA-0765-305B77202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663" y="4434566"/>
            <a:ext cx="3064613" cy="191936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3C2B44-7762-F530-A0DE-204D12F0124D}"/>
              </a:ext>
            </a:extLst>
          </p:cNvPr>
          <p:cNvSpPr>
            <a:spLocks noGrp="1"/>
          </p:cNvSpPr>
          <p:nvPr>
            <p:ph idx="1"/>
          </p:nvPr>
        </p:nvSpPr>
        <p:spPr>
          <a:xfrm>
            <a:off x="892613" y="1598048"/>
            <a:ext cx="8317488" cy="4998342"/>
          </a:xfrm>
        </p:spPr>
        <p:txBody>
          <a:bodyPr>
            <a:noAutofit/>
          </a:bodyPr>
          <a:lstStyle/>
          <a:p>
            <a:pPr marL="0" indent="0">
              <a:buNone/>
            </a:pPr>
            <a:r>
              <a:rPr lang="en-US" sz="1600" dirty="0">
                <a:solidFill>
                  <a:schemeClr val="tx1"/>
                </a:solidFill>
              </a:rPr>
              <a:t>A function is a block of reusable code.  It only runs when it is called.</a:t>
            </a:r>
          </a:p>
          <a:p>
            <a:pPr marL="0" indent="0">
              <a:buNone/>
            </a:pPr>
            <a:r>
              <a:rPr lang="en-US" sz="1600" dirty="0">
                <a:solidFill>
                  <a:schemeClr val="tx1"/>
                </a:solidFill>
              </a:rPr>
              <a:t>You can pass data, known as parameters, into a function.</a:t>
            </a:r>
          </a:p>
          <a:p>
            <a:pPr marL="0" indent="0">
              <a:buNone/>
            </a:pPr>
            <a:endParaRPr lang="en-US" sz="1600" dirty="0">
              <a:solidFill>
                <a:srgbClr val="00B050"/>
              </a:solidFill>
            </a:endParaRPr>
          </a:p>
          <a:p>
            <a:pPr marL="0" indent="0">
              <a:buNone/>
            </a:pPr>
            <a:r>
              <a:rPr lang="en-US" sz="1600" dirty="0">
                <a:solidFill>
                  <a:srgbClr val="00B050"/>
                </a:solidFill>
              </a:rPr>
              <a:t>Let’s write a Python code for this to understand functions!</a:t>
            </a:r>
            <a:endParaRPr lang="en-US" sz="1600" dirty="0"/>
          </a:p>
          <a:p>
            <a:pPr marL="0" indent="0">
              <a:spcBef>
                <a:spcPts val="0"/>
              </a:spcBef>
              <a:buNone/>
            </a:pPr>
            <a:endParaRPr lang="en-US" sz="1600" dirty="0"/>
          </a:p>
          <a:p>
            <a:pPr marL="0" indent="0">
              <a:spcBef>
                <a:spcPts val="0"/>
              </a:spcBef>
              <a:buNone/>
            </a:pPr>
            <a:r>
              <a:rPr lang="en-US" sz="1600" dirty="0"/>
              <a:t>How do you put an </a:t>
            </a:r>
            <a:r>
              <a:rPr lang="en-US" sz="1600" dirty="0">
                <a:solidFill>
                  <a:srgbClr val="0070C0"/>
                </a:solidFill>
                <a:effectLst>
                  <a:outerShdw blurRad="38100" dist="38100" dir="2700000" algn="tl">
                    <a:srgbClr val="000000">
                      <a:alpha val="43137"/>
                    </a:srgbClr>
                  </a:outerShdw>
                </a:effectLst>
              </a:rPr>
              <a:t>elephant</a:t>
            </a:r>
            <a:r>
              <a:rPr lang="en-US" sz="1600" dirty="0"/>
              <a:t> into a fridge?</a:t>
            </a:r>
          </a:p>
          <a:p>
            <a:pPr lvl="1">
              <a:spcBef>
                <a:spcPts val="0"/>
              </a:spcBef>
            </a:pPr>
            <a:r>
              <a:rPr lang="en-US" dirty="0"/>
              <a:t>open the fridge</a:t>
            </a:r>
          </a:p>
          <a:p>
            <a:pPr lvl="1">
              <a:spcBef>
                <a:spcPts val="0"/>
              </a:spcBef>
            </a:pPr>
            <a:r>
              <a:rPr lang="en-US" dirty="0"/>
              <a:t>clear the fridge</a:t>
            </a:r>
          </a:p>
          <a:p>
            <a:pPr lvl="1">
              <a:spcBef>
                <a:spcPts val="0"/>
              </a:spcBef>
            </a:pPr>
            <a:r>
              <a:rPr lang="en-US" dirty="0"/>
              <a:t>put in the </a:t>
            </a:r>
            <a:r>
              <a:rPr lang="en-US" dirty="0">
                <a:solidFill>
                  <a:srgbClr val="0070C0"/>
                </a:solidFill>
                <a:effectLst>
                  <a:outerShdw blurRad="38100" dist="38100" dir="2700000" algn="tl">
                    <a:srgbClr val="000000">
                      <a:alpha val="43137"/>
                    </a:srgbClr>
                  </a:outerShdw>
                </a:effectLst>
              </a:rPr>
              <a:t>elephant</a:t>
            </a:r>
          </a:p>
          <a:p>
            <a:pPr lvl="1">
              <a:spcBef>
                <a:spcPts val="0"/>
              </a:spcBef>
            </a:pPr>
            <a:r>
              <a:rPr lang="en-US" dirty="0"/>
              <a:t>and close the door</a:t>
            </a:r>
          </a:p>
          <a:p>
            <a:pPr lvl="1">
              <a:spcBef>
                <a:spcPts val="0"/>
              </a:spcBef>
            </a:pPr>
            <a:endParaRPr lang="en-US" dirty="0"/>
          </a:p>
          <a:p>
            <a:pPr marL="0" indent="0">
              <a:spcBef>
                <a:spcPts val="0"/>
              </a:spcBef>
              <a:buNone/>
            </a:pPr>
            <a:r>
              <a:rPr lang="en-US" sz="1600" dirty="0"/>
              <a:t>How do you put an </a:t>
            </a:r>
            <a:r>
              <a:rPr lang="en-US" sz="1600" dirty="0">
                <a:solidFill>
                  <a:srgbClr val="FFC000"/>
                </a:solidFill>
                <a:effectLst>
                  <a:outerShdw blurRad="38100" dist="38100" dir="2700000" algn="tl">
                    <a:srgbClr val="000000">
                      <a:alpha val="43137"/>
                    </a:srgbClr>
                  </a:outerShdw>
                </a:effectLst>
              </a:rPr>
              <a:t>ostrich</a:t>
            </a:r>
            <a:r>
              <a:rPr lang="en-US" sz="1600" dirty="0"/>
              <a:t> into a fridge? </a:t>
            </a:r>
          </a:p>
          <a:p>
            <a:pPr lvl="1">
              <a:spcBef>
                <a:spcPts val="0"/>
              </a:spcBef>
            </a:pPr>
            <a:r>
              <a:rPr lang="en-US" dirty="0"/>
              <a:t>open the fridge</a:t>
            </a:r>
          </a:p>
          <a:p>
            <a:pPr lvl="1">
              <a:spcBef>
                <a:spcPts val="0"/>
              </a:spcBef>
            </a:pPr>
            <a:r>
              <a:rPr lang="en-US" dirty="0"/>
              <a:t>clear the fridge</a:t>
            </a:r>
          </a:p>
          <a:p>
            <a:pPr lvl="1">
              <a:spcBef>
                <a:spcPts val="0"/>
              </a:spcBef>
            </a:pPr>
            <a:r>
              <a:rPr lang="en-US" dirty="0"/>
              <a:t>put in the </a:t>
            </a:r>
            <a:r>
              <a:rPr lang="en-US" dirty="0">
                <a:solidFill>
                  <a:srgbClr val="FFC000"/>
                </a:solidFill>
                <a:effectLst>
                  <a:outerShdw blurRad="38100" dist="38100" dir="2700000" algn="tl">
                    <a:srgbClr val="000000">
                      <a:alpha val="43137"/>
                    </a:srgbClr>
                  </a:outerShdw>
                </a:effectLst>
              </a:rPr>
              <a:t>ostrich</a:t>
            </a:r>
          </a:p>
          <a:p>
            <a:pPr lvl="1">
              <a:spcBef>
                <a:spcPts val="0"/>
              </a:spcBef>
            </a:pPr>
            <a:r>
              <a:rPr lang="en-US" dirty="0"/>
              <a:t>and close the door</a:t>
            </a:r>
          </a:p>
        </p:txBody>
      </p:sp>
    </p:spTree>
    <p:extLst>
      <p:ext uri="{BB962C8B-B14F-4D97-AF65-F5344CB8AC3E}">
        <p14:creationId xmlns:p14="http://schemas.microsoft.com/office/powerpoint/2010/main" val="287396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182" y="642651"/>
            <a:ext cx="8596668" cy="789542"/>
          </a:xfrm>
        </p:spPr>
        <p:txBody>
          <a:bodyPr/>
          <a:lstStyle/>
          <a:p>
            <a:r>
              <a:rPr lang="en-US" dirty="0"/>
              <a:t>Python Functions (code 4)</a:t>
            </a:r>
          </a:p>
        </p:txBody>
      </p:sp>
      <p:pic>
        <p:nvPicPr>
          <p:cNvPr id="4" name="Picture 3" descr="A picture containing LEGO, toy&#10;&#10;Description automatically generated">
            <a:extLst>
              <a:ext uri="{FF2B5EF4-FFF2-40B4-BE49-F238E27FC236}">
                <a16:creationId xmlns:a16="http://schemas.microsoft.com/office/drawing/2014/main" id="{261A828A-9A5B-936E-AE8B-3D51A702F7E8}"/>
              </a:ext>
            </a:extLst>
          </p:cNvPr>
          <p:cNvPicPr>
            <a:picLocks noChangeAspect="1"/>
          </p:cNvPicPr>
          <p:nvPr/>
        </p:nvPicPr>
        <p:blipFill>
          <a:blip r:embed="rId3"/>
          <a:stretch>
            <a:fillRect/>
          </a:stretch>
        </p:blipFill>
        <p:spPr>
          <a:xfrm>
            <a:off x="8318244" y="-771277"/>
            <a:ext cx="4703904" cy="3135937"/>
          </a:xfrm>
          <a:prstGeom prst="rect">
            <a:avLst/>
          </a:prstGeom>
        </p:spPr>
      </p:pic>
      <p:pic>
        <p:nvPicPr>
          <p:cNvPr id="5" name="Picture 4">
            <a:extLst>
              <a:ext uri="{FF2B5EF4-FFF2-40B4-BE49-F238E27FC236}">
                <a16:creationId xmlns:a16="http://schemas.microsoft.com/office/drawing/2014/main" id="{7A1B6342-358D-E274-1318-EEC6B9FF3B1B}"/>
              </a:ext>
            </a:extLst>
          </p:cNvPr>
          <p:cNvPicPr>
            <a:picLocks noChangeAspect="1"/>
          </p:cNvPicPr>
          <p:nvPr/>
        </p:nvPicPr>
        <p:blipFill>
          <a:blip r:embed="rId4"/>
          <a:stretch>
            <a:fillRect/>
          </a:stretch>
        </p:blipFill>
        <p:spPr>
          <a:xfrm>
            <a:off x="705503" y="1469800"/>
            <a:ext cx="10524402" cy="4745549"/>
          </a:xfrm>
          <a:prstGeom prst="rect">
            <a:avLst/>
          </a:prstGeom>
        </p:spPr>
      </p:pic>
    </p:spTree>
    <p:extLst>
      <p:ext uri="{BB962C8B-B14F-4D97-AF65-F5344CB8AC3E}">
        <p14:creationId xmlns:p14="http://schemas.microsoft.com/office/powerpoint/2010/main" val="2549252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Library</a:t>
            </a:r>
          </a:p>
        </p:txBody>
      </p:sp>
      <p:sp>
        <p:nvSpPr>
          <p:cNvPr id="3" name="Content Placeholder 2"/>
          <p:cNvSpPr>
            <a:spLocks noGrp="1"/>
          </p:cNvSpPr>
          <p:nvPr>
            <p:ph idx="1"/>
          </p:nvPr>
        </p:nvSpPr>
        <p:spPr>
          <a:xfrm>
            <a:off x="677332" y="1799880"/>
            <a:ext cx="8596668" cy="3880773"/>
          </a:xfrm>
        </p:spPr>
        <p:txBody>
          <a:bodyPr>
            <a:normAutofit fontScale="70000" lnSpcReduction="20000"/>
          </a:bodyPr>
          <a:lstStyle/>
          <a:p>
            <a:pPr marL="0" indent="0">
              <a:buNone/>
            </a:pPr>
            <a:r>
              <a:rPr lang="en-US" sz="2800" dirty="0"/>
              <a:t>Library is a reusable code that you may want to include in your program. </a:t>
            </a:r>
          </a:p>
          <a:p>
            <a:pPr marL="0" indent="0">
              <a:buNone/>
            </a:pPr>
            <a:r>
              <a:rPr lang="en-US" sz="2800" dirty="0"/>
              <a:t>Think of it like functions created by someone else so that you don’t have to code it.  </a:t>
            </a:r>
          </a:p>
          <a:p>
            <a:pPr marL="0" indent="0">
              <a:buNone/>
            </a:pPr>
            <a:r>
              <a:rPr lang="en-US" sz="2800" dirty="0"/>
              <a:t>You need to import the library into your program before you can use it.  </a:t>
            </a:r>
          </a:p>
          <a:p>
            <a:pPr marL="0" indent="0">
              <a:buNone/>
            </a:pPr>
            <a:r>
              <a:rPr lang="en-US" sz="2800" dirty="0"/>
              <a:t>   </a:t>
            </a:r>
          </a:p>
          <a:p>
            <a:pPr marL="0" indent="0">
              <a:buNone/>
            </a:pPr>
            <a:r>
              <a:rPr lang="en-US" sz="2800" dirty="0"/>
              <a:t>   </a:t>
            </a:r>
          </a:p>
          <a:p>
            <a:pPr marL="0" indent="0">
              <a:buNone/>
            </a:pPr>
            <a:r>
              <a:rPr lang="en-US" sz="2800" dirty="0"/>
              <a:t>   </a:t>
            </a:r>
          </a:p>
          <a:p>
            <a:pPr marL="0" indent="0">
              <a:buNone/>
            </a:pPr>
            <a:r>
              <a:rPr lang="en-US" sz="2800" dirty="0"/>
              <a:t>  </a:t>
            </a:r>
          </a:p>
          <a:p>
            <a:pPr marL="0" indent="0">
              <a:buNone/>
            </a:pPr>
            <a:r>
              <a:rPr lang="en-US" sz="2800" dirty="0"/>
              <a:t>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endParaRPr lang="en-US" dirty="0"/>
          </a:p>
        </p:txBody>
      </p:sp>
      <p:pic>
        <p:nvPicPr>
          <p:cNvPr id="8" name="Picture 7">
            <a:extLst>
              <a:ext uri="{FF2B5EF4-FFF2-40B4-BE49-F238E27FC236}">
                <a16:creationId xmlns:a16="http://schemas.microsoft.com/office/drawing/2014/main" id="{B10DD76C-14C6-EBDA-7A72-03FD27FACC52}"/>
              </a:ext>
            </a:extLst>
          </p:cNvPr>
          <p:cNvPicPr>
            <a:picLocks noChangeAspect="1"/>
          </p:cNvPicPr>
          <p:nvPr/>
        </p:nvPicPr>
        <p:blipFill>
          <a:blip r:embed="rId3"/>
          <a:stretch>
            <a:fillRect/>
          </a:stretch>
        </p:blipFill>
        <p:spPr>
          <a:xfrm>
            <a:off x="677330" y="3740266"/>
            <a:ext cx="10820400" cy="1647825"/>
          </a:xfrm>
          <a:prstGeom prst="rect">
            <a:avLst/>
          </a:prstGeom>
        </p:spPr>
      </p:pic>
    </p:spTree>
    <p:extLst>
      <p:ext uri="{BB962C8B-B14F-4D97-AF65-F5344CB8AC3E}">
        <p14:creationId xmlns:p14="http://schemas.microsoft.com/office/powerpoint/2010/main" val="14411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Library (code 5)</a:t>
            </a:r>
          </a:p>
        </p:txBody>
      </p:sp>
      <p:pic>
        <p:nvPicPr>
          <p:cNvPr id="8" name="Picture 7">
            <a:extLst>
              <a:ext uri="{FF2B5EF4-FFF2-40B4-BE49-F238E27FC236}">
                <a16:creationId xmlns:a16="http://schemas.microsoft.com/office/drawing/2014/main" id="{B10DD76C-14C6-EBDA-7A72-03FD27FACC52}"/>
              </a:ext>
            </a:extLst>
          </p:cNvPr>
          <p:cNvPicPr>
            <a:picLocks noChangeAspect="1"/>
          </p:cNvPicPr>
          <p:nvPr/>
        </p:nvPicPr>
        <p:blipFill>
          <a:blip r:embed="rId3"/>
          <a:stretch>
            <a:fillRect/>
          </a:stretch>
        </p:blipFill>
        <p:spPr>
          <a:xfrm>
            <a:off x="694266" y="1930400"/>
            <a:ext cx="10820400" cy="1647825"/>
          </a:xfrm>
          <a:prstGeom prst="rect">
            <a:avLst/>
          </a:prstGeom>
        </p:spPr>
      </p:pic>
    </p:spTree>
    <p:extLst>
      <p:ext uri="{BB962C8B-B14F-4D97-AF65-F5344CB8AC3E}">
        <p14:creationId xmlns:p14="http://schemas.microsoft.com/office/powerpoint/2010/main" val="156393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57CA-1571-E3EC-6537-5DF4FA99CFB1}"/>
              </a:ext>
            </a:extLst>
          </p:cNvPr>
          <p:cNvSpPr>
            <a:spLocks noGrp="1"/>
          </p:cNvSpPr>
          <p:nvPr>
            <p:ph type="title"/>
          </p:nvPr>
        </p:nvSpPr>
        <p:spPr>
          <a:xfrm>
            <a:off x="677333" y="609600"/>
            <a:ext cx="9876825" cy="1320800"/>
          </a:xfrm>
        </p:spPr>
        <p:txBody>
          <a:bodyPr>
            <a:normAutofit fontScale="90000"/>
          </a:bodyPr>
          <a:lstStyle/>
          <a:p>
            <a:r>
              <a:rPr lang="en-US" dirty="0"/>
              <a:t>Project 1: Rock, Paper, Scissors Game</a:t>
            </a:r>
            <a:br>
              <a:rPr lang="en-US" dirty="0"/>
            </a:br>
            <a:br>
              <a:rPr lang="en-US" dirty="0"/>
            </a:br>
            <a:br>
              <a:rPr lang="en-US" dirty="0"/>
            </a:br>
            <a:endParaRPr lang="en-US" dirty="0"/>
          </a:p>
        </p:txBody>
      </p:sp>
      <p:pic>
        <p:nvPicPr>
          <p:cNvPr id="9" name="Picture 8" descr="A picture containing toy, LEGO&#10;&#10;Description automatically generated">
            <a:extLst>
              <a:ext uri="{FF2B5EF4-FFF2-40B4-BE49-F238E27FC236}">
                <a16:creationId xmlns:a16="http://schemas.microsoft.com/office/drawing/2014/main" id="{F5B874D8-0DEF-9CEE-97FA-C8D2E97B8182}"/>
              </a:ext>
            </a:extLst>
          </p:cNvPr>
          <p:cNvPicPr>
            <a:picLocks noChangeAspect="1"/>
          </p:cNvPicPr>
          <p:nvPr/>
        </p:nvPicPr>
        <p:blipFill rotWithShape="1">
          <a:blip r:embed="rId3"/>
          <a:srcRect l="30695" t="22453" r="23671"/>
          <a:stretch/>
        </p:blipFill>
        <p:spPr>
          <a:xfrm>
            <a:off x="9973064" y="3596171"/>
            <a:ext cx="1782124" cy="2010699"/>
          </a:xfrm>
          <a:prstGeom prst="rect">
            <a:avLst/>
          </a:prstGeom>
        </p:spPr>
      </p:pic>
      <p:sp>
        <p:nvSpPr>
          <p:cNvPr id="13" name="Content Placeholder 2">
            <a:extLst>
              <a:ext uri="{FF2B5EF4-FFF2-40B4-BE49-F238E27FC236}">
                <a16:creationId xmlns:a16="http://schemas.microsoft.com/office/drawing/2014/main" id="{4C674595-CE4E-D8A8-AF61-3523986BC3C3}"/>
              </a:ext>
            </a:extLst>
          </p:cNvPr>
          <p:cNvSpPr>
            <a:spLocks noGrp="1"/>
          </p:cNvSpPr>
          <p:nvPr>
            <p:ph idx="1"/>
          </p:nvPr>
        </p:nvSpPr>
        <p:spPr>
          <a:xfrm>
            <a:off x="1006839" y="1683371"/>
            <a:ext cx="10178322" cy="3244229"/>
          </a:xfrm>
        </p:spPr>
        <p:txBody>
          <a:bodyPr>
            <a:normAutofit fontScale="85000" lnSpcReduction="20000"/>
          </a:bodyPr>
          <a:lstStyle/>
          <a:p>
            <a:pPr marL="0" indent="0">
              <a:buNone/>
            </a:pPr>
            <a:r>
              <a:rPr lang="en-US" sz="2800" dirty="0"/>
              <a:t>In this exercise, we will build the rock, paper, scissors game and compete against the computer!  </a:t>
            </a:r>
          </a:p>
          <a:p>
            <a:pPr marL="0" indent="0">
              <a:buNone/>
            </a:pPr>
            <a:endParaRPr lang="en-US" sz="2800" dirty="0"/>
          </a:p>
          <a:p>
            <a:pPr marL="0" indent="0">
              <a:buNone/>
            </a:pPr>
            <a:r>
              <a:rPr lang="en-US" sz="2800" b="1" dirty="0">
                <a:solidFill>
                  <a:srgbClr val="00B0F0"/>
                </a:solidFill>
              </a:rPr>
              <a:t>Algorithm:</a:t>
            </a:r>
          </a:p>
          <a:p>
            <a:pPr marL="514350" indent="-514350">
              <a:buFont typeface="+mj-lt"/>
              <a:buAutoNum type="arabicPeriod"/>
            </a:pPr>
            <a:r>
              <a:rPr lang="en-US" sz="2800" dirty="0"/>
              <a:t>Generate a random number between 1 &amp; 3</a:t>
            </a:r>
          </a:p>
          <a:p>
            <a:pPr marL="514350" indent="-514350">
              <a:buFont typeface="+mj-lt"/>
              <a:buAutoNum type="arabicPeriod"/>
            </a:pPr>
            <a:r>
              <a:rPr lang="en-US" sz="2800" dirty="0"/>
              <a:t>Ask user to provide a number (rock =1, scissors = 2, paper = 3)</a:t>
            </a:r>
          </a:p>
          <a:p>
            <a:pPr marL="514350" indent="-514350">
              <a:buFont typeface="+mj-lt"/>
              <a:buAutoNum type="arabicPeriod"/>
            </a:pPr>
            <a:r>
              <a:rPr lang="en-US" sz="2800" dirty="0"/>
              <a:t>Compare the two numbers and display output</a:t>
            </a:r>
          </a:p>
          <a:p>
            <a:pPr marL="514350" indent="-514350">
              <a:buFont typeface="+mj-lt"/>
              <a:buAutoNum type="arabicPeriod"/>
            </a:pPr>
            <a:r>
              <a:rPr lang="en-US" sz="2800" dirty="0"/>
              <a:t>Check if the user wants to continue </a:t>
            </a:r>
          </a:p>
          <a:p>
            <a:pPr marL="514350" indent="-514350">
              <a:buFont typeface="+mj-lt"/>
              <a:buAutoNum type="arabicPeriod"/>
            </a:pPr>
            <a:endParaRPr lang="en-US" sz="2800" dirty="0"/>
          </a:p>
        </p:txBody>
      </p:sp>
    </p:spTree>
    <p:extLst>
      <p:ext uri="{BB962C8B-B14F-4D97-AF65-F5344CB8AC3E}">
        <p14:creationId xmlns:p14="http://schemas.microsoft.com/office/powerpoint/2010/main" val="237854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57CA-1571-E3EC-6537-5DF4FA99CFB1}"/>
              </a:ext>
            </a:extLst>
          </p:cNvPr>
          <p:cNvSpPr>
            <a:spLocks noGrp="1"/>
          </p:cNvSpPr>
          <p:nvPr>
            <p:ph type="title"/>
          </p:nvPr>
        </p:nvSpPr>
        <p:spPr>
          <a:xfrm>
            <a:off x="677333" y="609600"/>
            <a:ext cx="9876825" cy="1320800"/>
          </a:xfrm>
        </p:spPr>
        <p:txBody>
          <a:bodyPr>
            <a:normAutofit fontScale="90000"/>
          </a:bodyPr>
          <a:lstStyle/>
          <a:p>
            <a:r>
              <a:rPr lang="en-US" dirty="0"/>
              <a:t>Project 1: Rock, Paper, Scissors Game (code 6)</a:t>
            </a:r>
            <a:br>
              <a:rPr lang="en-US" dirty="0"/>
            </a:br>
            <a:br>
              <a:rPr lang="en-US" dirty="0"/>
            </a:br>
            <a:br>
              <a:rPr lang="en-US" dirty="0"/>
            </a:br>
            <a:endParaRPr lang="en-US" dirty="0"/>
          </a:p>
        </p:txBody>
      </p:sp>
      <p:pic>
        <p:nvPicPr>
          <p:cNvPr id="9" name="Picture 8" descr="A picture containing toy, LEGO&#10;&#10;Description automatically generated">
            <a:extLst>
              <a:ext uri="{FF2B5EF4-FFF2-40B4-BE49-F238E27FC236}">
                <a16:creationId xmlns:a16="http://schemas.microsoft.com/office/drawing/2014/main" id="{F5B874D8-0DEF-9CEE-97FA-C8D2E97B8182}"/>
              </a:ext>
            </a:extLst>
          </p:cNvPr>
          <p:cNvPicPr>
            <a:picLocks noChangeAspect="1"/>
          </p:cNvPicPr>
          <p:nvPr/>
        </p:nvPicPr>
        <p:blipFill rotWithShape="1">
          <a:blip r:embed="rId3"/>
          <a:srcRect l="30695" t="22453" r="23671"/>
          <a:stretch/>
        </p:blipFill>
        <p:spPr>
          <a:xfrm>
            <a:off x="10355214" y="4464272"/>
            <a:ext cx="1782124" cy="2010699"/>
          </a:xfrm>
          <a:prstGeom prst="rect">
            <a:avLst/>
          </a:prstGeom>
        </p:spPr>
      </p:pic>
      <p:pic>
        <p:nvPicPr>
          <p:cNvPr id="4" name="Picture 3">
            <a:extLst>
              <a:ext uri="{FF2B5EF4-FFF2-40B4-BE49-F238E27FC236}">
                <a16:creationId xmlns:a16="http://schemas.microsoft.com/office/drawing/2014/main" id="{75FC7AA3-0757-D3A8-4DF6-99F0152803B3}"/>
              </a:ext>
            </a:extLst>
          </p:cNvPr>
          <p:cNvPicPr>
            <a:picLocks noChangeAspect="1"/>
          </p:cNvPicPr>
          <p:nvPr/>
        </p:nvPicPr>
        <p:blipFill>
          <a:blip r:embed="rId4"/>
          <a:stretch>
            <a:fillRect/>
          </a:stretch>
        </p:blipFill>
        <p:spPr>
          <a:xfrm>
            <a:off x="763929" y="1516284"/>
            <a:ext cx="8736296" cy="4222430"/>
          </a:xfrm>
          <a:prstGeom prst="rect">
            <a:avLst/>
          </a:prstGeom>
        </p:spPr>
      </p:pic>
    </p:spTree>
    <p:extLst>
      <p:ext uri="{BB962C8B-B14F-4D97-AF65-F5344CB8AC3E}">
        <p14:creationId xmlns:p14="http://schemas.microsoft.com/office/powerpoint/2010/main" val="420483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57CA-1571-E3EC-6537-5DF4FA99CFB1}"/>
              </a:ext>
            </a:extLst>
          </p:cNvPr>
          <p:cNvSpPr>
            <a:spLocks noGrp="1"/>
          </p:cNvSpPr>
          <p:nvPr>
            <p:ph type="title"/>
          </p:nvPr>
        </p:nvSpPr>
        <p:spPr>
          <a:xfrm>
            <a:off x="677333" y="609600"/>
            <a:ext cx="9876825" cy="1320800"/>
          </a:xfrm>
        </p:spPr>
        <p:txBody>
          <a:bodyPr>
            <a:normAutofit fontScale="90000"/>
          </a:bodyPr>
          <a:lstStyle/>
          <a:p>
            <a:r>
              <a:rPr lang="en-US" dirty="0"/>
              <a:t>Project 2: Password Strength Checker</a:t>
            </a:r>
            <a:br>
              <a:rPr lang="en-US" dirty="0"/>
            </a:br>
            <a:br>
              <a:rPr lang="en-US" dirty="0"/>
            </a:br>
            <a:br>
              <a:rPr lang="en-US" dirty="0"/>
            </a:br>
            <a:endParaRPr lang="en-US" dirty="0"/>
          </a:p>
        </p:txBody>
      </p:sp>
      <p:pic>
        <p:nvPicPr>
          <p:cNvPr id="9" name="Picture 8" descr="A picture containing toy, LEGO&#10;&#10;Description automatically generated">
            <a:extLst>
              <a:ext uri="{FF2B5EF4-FFF2-40B4-BE49-F238E27FC236}">
                <a16:creationId xmlns:a16="http://schemas.microsoft.com/office/drawing/2014/main" id="{F5B874D8-0DEF-9CEE-97FA-C8D2E97B8182}"/>
              </a:ext>
            </a:extLst>
          </p:cNvPr>
          <p:cNvPicPr>
            <a:picLocks noChangeAspect="1"/>
          </p:cNvPicPr>
          <p:nvPr/>
        </p:nvPicPr>
        <p:blipFill rotWithShape="1">
          <a:blip r:embed="rId3"/>
          <a:srcRect l="30695" t="22453" r="23671"/>
          <a:stretch/>
        </p:blipFill>
        <p:spPr>
          <a:xfrm>
            <a:off x="9973064" y="3596171"/>
            <a:ext cx="1782124" cy="2010699"/>
          </a:xfrm>
          <a:prstGeom prst="rect">
            <a:avLst/>
          </a:prstGeom>
        </p:spPr>
      </p:pic>
      <p:sp>
        <p:nvSpPr>
          <p:cNvPr id="13" name="Content Placeholder 2">
            <a:extLst>
              <a:ext uri="{FF2B5EF4-FFF2-40B4-BE49-F238E27FC236}">
                <a16:creationId xmlns:a16="http://schemas.microsoft.com/office/drawing/2014/main" id="{4C674595-CE4E-D8A8-AF61-3523986BC3C3}"/>
              </a:ext>
            </a:extLst>
          </p:cNvPr>
          <p:cNvSpPr>
            <a:spLocks noGrp="1"/>
          </p:cNvSpPr>
          <p:nvPr>
            <p:ph idx="1"/>
          </p:nvPr>
        </p:nvSpPr>
        <p:spPr>
          <a:xfrm>
            <a:off x="766318" y="1626927"/>
            <a:ext cx="10748349" cy="4333607"/>
          </a:xfrm>
        </p:spPr>
        <p:txBody>
          <a:bodyPr>
            <a:normAutofit fontScale="85000" lnSpcReduction="20000"/>
          </a:bodyPr>
          <a:lstStyle/>
          <a:p>
            <a:pPr marL="0" indent="0">
              <a:buNone/>
            </a:pPr>
            <a:r>
              <a:rPr lang="en-US" sz="2800" dirty="0"/>
              <a:t>In this exercise, we will check whether your password is strong enough.</a:t>
            </a:r>
          </a:p>
          <a:p>
            <a:pPr marL="0" indent="0">
              <a:buNone/>
            </a:pPr>
            <a:r>
              <a:rPr lang="en-US" sz="2800" dirty="0"/>
              <a:t>We will use the </a:t>
            </a:r>
            <a:r>
              <a:rPr lang="en-US" sz="2800" b="1" dirty="0"/>
              <a:t>string</a:t>
            </a:r>
            <a:r>
              <a:rPr lang="en-US" sz="2800" dirty="0"/>
              <a:t> module from the Python standard library</a:t>
            </a:r>
          </a:p>
          <a:p>
            <a:pPr marL="0" indent="0">
              <a:buNone/>
            </a:pPr>
            <a:endParaRPr lang="en-US" sz="2800" dirty="0"/>
          </a:p>
          <a:p>
            <a:pPr marL="0" indent="0">
              <a:buNone/>
            </a:pPr>
            <a:r>
              <a:rPr lang="en-US" sz="2800" b="1" dirty="0">
                <a:solidFill>
                  <a:srgbClr val="00B0F0"/>
                </a:solidFill>
              </a:rPr>
              <a:t>Algorithm:</a:t>
            </a:r>
          </a:p>
          <a:p>
            <a:pPr marL="514350" indent="-514350">
              <a:buFont typeface="+mj-lt"/>
              <a:buAutoNum type="arabicPeriod"/>
            </a:pPr>
            <a:r>
              <a:rPr lang="en-US" sz="2800" dirty="0"/>
              <a:t>Ask user if they want to check their password strength</a:t>
            </a:r>
          </a:p>
          <a:p>
            <a:pPr marL="514350" indent="-514350">
              <a:buFont typeface="+mj-lt"/>
              <a:buAutoNum type="arabicPeriod"/>
            </a:pPr>
            <a:r>
              <a:rPr lang="en-US" sz="2800" dirty="0"/>
              <a:t>Get the password</a:t>
            </a:r>
          </a:p>
          <a:p>
            <a:pPr marL="514350" indent="-514350">
              <a:buFont typeface="+mj-lt"/>
              <a:buAutoNum type="arabicPeriod"/>
            </a:pPr>
            <a:r>
              <a:rPr lang="en-US" sz="2800" dirty="0"/>
              <a:t>Count the number of letters, numbers, whitespaces and special characters</a:t>
            </a:r>
          </a:p>
          <a:p>
            <a:pPr marL="514350" indent="-514350">
              <a:buFont typeface="+mj-lt"/>
              <a:buAutoNum type="arabicPeriod"/>
            </a:pPr>
            <a:r>
              <a:rPr lang="en-US" sz="2800" dirty="0"/>
              <a:t>Generate a score</a:t>
            </a:r>
          </a:p>
          <a:p>
            <a:pPr marL="514350" indent="-514350">
              <a:buFont typeface="+mj-lt"/>
              <a:buAutoNum type="arabicPeriod"/>
            </a:pPr>
            <a:r>
              <a:rPr lang="en-US" sz="2800" dirty="0"/>
              <a:t>Display the results</a:t>
            </a:r>
          </a:p>
          <a:p>
            <a:pPr marL="514350" indent="-514350">
              <a:buFont typeface="+mj-lt"/>
              <a:buAutoNum type="arabicPeriod"/>
            </a:pPr>
            <a:endParaRPr lang="en-US" sz="2800" dirty="0"/>
          </a:p>
        </p:txBody>
      </p:sp>
    </p:spTree>
    <p:extLst>
      <p:ext uri="{BB962C8B-B14F-4D97-AF65-F5344CB8AC3E}">
        <p14:creationId xmlns:p14="http://schemas.microsoft.com/office/powerpoint/2010/main" val="395476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Jokes</a:t>
            </a:r>
          </a:p>
        </p:txBody>
      </p:sp>
      <p:sp>
        <p:nvSpPr>
          <p:cNvPr id="3" name="Content Placeholder 2"/>
          <p:cNvSpPr>
            <a:spLocks noGrp="1"/>
          </p:cNvSpPr>
          <p:nvPr>
            <p:ph idx="1"/>
          </p:nvPr>
        </p:nvSpPr>
        <p:spPr>
          <a:xfrm>
            <a:off x="1251678" y="1769327"/>
            <a:ext cx="9235700" cy="4575029"/>
          </a:xfrm>
        </p:spPr>
        <p:txBody>
          <a:bodyPr>
            <a:normAutofit fontScale="92500" lnSpcReduction="10000"/>
          </a:bodyPr>
          <a:lstStyle/>
          <a:p>
            <a:r>
              <a:rPr lang="en-US" sz="2400" b="1" i="1" dirty="0"/>
              <a:t>Why is the spider such a good programmer?</a:t>
            </a:r>
          </a:p>
          <a:p>
            <a:pPr marL="457200" lvl="1" indent="0">
              <a:buNone/>
            </a:pPr>
            <a:r>
              <a:rPr lang="en-US" sz="2200" b="1" i="1" dirty="0">
                <a:solidFill>
                  <a:schemeClr val="accent1">
                    <a:lumMod val="60000"/>
                    <a:lumOff val="40000"/>
                  </a:schemeClr>
                </a:solidFill>
              </a:rPr>
              <a:t>It knows all about the web!</a:t>
            </a:r>
          </a:p>
          <a:p>
            <a:r>
              <a:rPr lang="en-US" sz="2400" b="1" i="1" dirty="0"/>
              <a:t>What do doors, pianos, and computer have in common?</a:t>
            </a:r>
          </a:p>
          <a:p>
            <a:pPr marL="457200" lvl="1" indent="0">
              <a:buNone/>
            </a:pPr>
            <a:r>
              <a:rPr lang="en-US" sz="2200" b="1" i="1" dirty="0">
                <a:solidFill>
                  <a:schemeClr val="accent1">
                    <a:lumMod val="60000"/>
                    <a:lumOff val="40000"/>
                  </a:schemeClr>
                </a:solidFill>
              </a:rPr>
              <a:t>They have keys!</a:t>
            </a:r>
          </a:p>
          <a:p>
            <a:r>
              <a:rPr lang="en-US" sz="2400" b="1" i="1" dirty="0"/>
              <a:t>What does a baby computer call his father? </a:t>
            </a:r>
          </a:p>
          <a:p>
            <a:pPr marL="457200" lvl="1" indent="0">
              <a:buNone/>
            </a:pPr>
            <a:r>
              <a:rPr lang="en-US" sz="2200" b="1" i="1" dirty="0">
                <a:solidFill>
                  <a:schemeClr val="accent1">
                    <a:lumMod val="60000"/>
                    <a:lumOff val="40000"/>
                  </a:schemeClr>
                </a:solidFill>
              </a:rPr>
              <a:t>Data!</a:t>
            </a:r>
          </a:p>
          <a:p>
            <a:r>
              <a:rPr lang="en-US" sz="2400" b="1" i="1" dirty="0"/>
              <a:t>Why did the computer go to the doctor?</a:t>
            </a:r>
          </a:p>
          <a:p>
            <a:pPr marL="457200" lvl="1" indent="0">
              <a:buNone/>
            </a:pPr>
            <a:r>
              <a:rPr lang="en-US" sz="2200" b="1" i="1" dirty="0">
                <a:solidFill>
                  <a:schemeClr val="accent1">
                    <a:lumMod val="60000"/>
                    <a:lumOff val="40000"/>
                  </a:schemeClr>
                </a:solidFill>
              </a:rPr>
              <a:t>It had a virus!</a:t>
            </a:r>
          </a:p>
          <a:p>
            <a:r>
              <a:rPr lang="en-US" sz="2400" b="1" i="1" dirty="0"/>
              <a:t>What’s the difference between a mouse and a computer mouse?</a:t>
            </a:r>
          </a:p>
          <a:p>
            <a:pPr marL="457200" lvl="1" indent="0">
              <a:buNone/>
            </a:pPr>
            <a:r>
              <a:rPr lang="en-US" sz="2200" b="1" i="1" dirty="0">
                <a:solidFill>
                  <a:schemeClr val="accent1">
                    <a:lumMod val="60000"/>
                    <a:lumOff val="40000"/>
                  </a:schemeClr>
                </a:solidFill>
              </a:rPr>
              <a:t>The tail of the real mouse is at the back and that of the computer mouse is at the front! </a:t>
            </a:r>
          </a:p>
          <a:p>
            <a:pPr marL="457200" lvl="1" indent="0">
              <a:buNone/>
            </a:pPr>
            <a:endParaRPr lang="en-US" sz="2200" b="1" i="1" dirty="0"/>
          </a:p>
          <a:p>
            <a:pPr marL="457200" lvl="1" indent="0">
              <a:buNone/>
            </a:pPr>
            <a:endParaRPr lang="en-US" sz="2200" b="1" i="1" dirty="0"/>
          </a:p>
          <a:p>
            <a:pPr marL="457200" lvl="1" indent="0">
              <a:buNone/>
            </a:pPr>
            <a:endParaRPr lang="en-US" sz="2200" b="1" i="1" dirty="0"/>
          </a:p>
          <a:p>
            <a:pPr marL="457200" lvl="1" indent="0">
              <a:buNone/>
            </a:pPr>
            <a:endParaRPr lang="en-US" sz="2200" b="1" i="1" dirty="0"/>
          </a:p>
          <a:p>
            <a:pPr marL="457200" lvl="1" indent="0">
              <a:buNone/>
            </a:pPr>
            <a:endParaRPr lang="en-US" sz="2200" dirty="0"/>
          </a:p>
          <a:p>
            <a:pPr marL="457200" lvl="1" indent="0">
              <a:buNone/>
            </a:pPr>
            <a:endParaRPr lang="en-US" sz="2200" dirty="0"/>
          </a:p>
          <a:p>
            <a:endParaRPr lang="en-US" sz="2400" dirty="0"/>
          </a:p>
        </p:txBody>
      </p:sp>
    </p:spTree>
    <p:extLst>
      <p:ext uri="{BB962C8B-B14F-4D97-AF65-F5344CB8AC3E}">
        <p14:creationId xmlns:p14="http://schemas.microsoft.com/office/powerpoint/2010/main" val="83878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20724" y="1578133"/>
            <a:ext cx="4789912" cy="2536667"/>
          </a:xfrm>
        </p:spPr>
        <p:txBody>
          <a:bodyPr>
            <a:normAutofit/>
          </a:bodyPr>
          <a:lstStyle/>
          <a:p>
            <a:pPr>
              <a:lnSpc>
                <a:spcPct val="90000"/>
              </a:lnSpc>
            </a:pPr>
            <a:r>
              <a:rPr lang="en-US" sz="4200" b="1" dirty="0">
                <a:effectLst>
                  <a:outerShdw blurRad="38100" dist="38100" dir="2700000" algn="tl">
                    <a:srgbClr val="000000">
                      <a:alpha val="43137"/>
                    </a:srgbClr>
                  </a:outerShdw>
                </a:effectLst>
              </a:rPr>
              <a:t>Congratulations</a:t>
            </a:r>
            <a:br>
              <a:rPr lang="en-US" sz="4200" b="1" dirty="0">
                <a:effectLst>
                  <a:outerShdw blurRad="38100" dist="38100" dir="2700000" algn="tl">
                    <a:srgbClr val="000000">
                      <a:alpha val="43137"/>
                    </a:srgbClr>
                  </a:outerShdw>
                </a:effectLst>
              </a:rPr>
            </a:br>
            <a:r>
              <a:rPr lang="en-US" sz="4200" b="1" dirty="0">
                <a:effectLst>
                  <a:outerShdw blurRad="38100" dist="38100" dir="2700000" algn="tl">
                    <a:srgbClr val="000000">
                      <a:alpha val="43137"/>
                    </a:srgbClr>
                  </a:outerShdw>
                </a:effectLst>
              </a:rPr>
              <a:t>Young BMS Programmers</a:t>
            </a:r>
          </a:p>
        </p:txBody>
      </p:sp>
      <p:pic>
        <p:nvPicPr>
          <p:cNvPr id="7" name="Picture 6" descr="Logo&#10;&#10;Description automatically generated">
            <a:extLst>
              <a:ext uri="{FF2B5EF4-FFF2-40B4-BE49-F238E27FC236}">
                <a16:creationId xmlns:a16="http://schemas.microsoft.com/office/drawing/2014/main" id="{AC530455-FE35-FC8F-432F-D03C5A7018BF}"/>
              </a:ext>
            </a:extLst>
          </p:cNvPr>
          <p:cNvPicPr>
            <a:picLocks noChangeAspect="1"/>
          </p:cNvPicPr>
          <p:nvPr/>
        </p:nvPicPr>
        <p:blipFill>
          <a:blip r:embed="rId3"/>
          <a:stretch>
            <a:fillRect/>
          </a:stretch>
        </p:blipFill>
        <p:spPr>
          <a:xfrm>
            <a:off x="6095998" y="1985555"/>
            <a:ext cx="3280613" cy="3157589"/>
          </a:xfrm>
          <a:prstGeom prst="rect">
            <a:avLst/>
          </a:prstGeom>
        </p:spPr>
      </p:pic>
    </p:spTree>
    <p:extLst>
      <p:ext uri="{BB962C8B-B14F-4D97-AF65-F5344CB8AC3E}">
        <p14:creationId xmlns:p14="http://schemas.microsoft.com/office/powerpoint/2010/main" val="91561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40203" y="2049137"/>
            <a:ext cx="4789912" cy="1702106"/>
          </a:xfrm>
        </p:spPr>
        <p:txBody>
          <a:bodyPr>
            <a:normAutofit/>
          </a:bodyPr>
          <a:lstStyle/>
          <a:p>
            <a:pPr>
              <a:lnSpc>
                <a:spcPct val="90000"/>
              </a:lnSpc>
            </a:pPr>
            <a:r>
              <a:rPr lang="en-US" sz="4200" b="1" dirty="0">
                <a:effectLst>
                  <a:outerShdw blurRad="38100" dist="38100" dir="2700000" algn="tl">
                    <a:srgbClr val="000000">
                      <a:alpha val="43137"/>
                    </a:srgbClr>
                  </a:outerShdw>
                </a:effectLst>
              </a:rPr>
              <a:t>Additional Slides</a:t>
            </a:r>
          </a:p>
        </p:txBody>
      </p:sp>
    </p:spTree>
    <p:extLst>
      <p:ext uri="{BB962C8B-B14F-4D97-AF65-F5344CB8AC3E}">
        <p14:creationId xmlns:p14="http://schemas.microsoft.com/office/powerpoint/2010/main" val="843671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57CA-1571-E3EC-6537-5DF4FA99CFB1}"/>
              </a:ext>
            </a:extLst>
          </p:cNvPr>
          <p:cNvSpPr>
            <a:spLocks noGrp="1"/>
          </p:cNvSpPr>
          <p:nvPr>
            <p:ph type="title"/>
          </p:nvPr>
        </p:nvSpPr>
        <p:spPr>
          <a:xfrm>
            <a:off x="677333" y="609600"/>
            <a:ext cx="9876825" cy="1320800"/>
          </a:xfrm>
        </p:spPr>
        <p:txBody>
          <a:bodyPr>
            <a:normAutofit fontScale="90000"/>
          </a:bodyPr>
          <a:lstStyle/>
          <a:p>
            <a:r>
              <a:rPr lang="en-US" dirty="0"/>
              <a:t>Install Python on your Computer</a:t>
            </a:r>
            <a:br>
              <a:rPr lang="en-US" dirty="0"/>
            </a:br>
            <a:br>
              <a:rPr lang="en-US" dirty="0"/>
            </a:br>
            <a:br>
              <a:rPr lang="en-US" dirty="0"/>
            </a:br>
            <a:endParaRPr lang="en-US" dirty="0"/>
          </a:p>
        </p:txBody>
      </p:sp>
      <p:sp>
        <p:nvSpPr>
          <p:cNvPr id="13" name="Content Placeholder 2">
            <a:extLst>
              <a:ext uri="{FF2B5EF4-FFF2-40B4-BE49-F238E27FC236}">
                <a16:creationId xmlns:a16="http://schemas.microsoft.com/office/drawing/2014/main" id="{4C674595-CE4E-D8A8-AF61-3523986BC3C3}"/>
              </a:ext>
            </a:extLst>
          </p:cNvPr>
          <p:cNvSpPr>
            <a:spLocks noGrp="1"/>
          </p:cNvSpPr>
          <p:nvPr>
            <p:ph idx="1"/>
          </p:nvPr>
        </p:nvSpPr>
        <p:spPr>
          <a:xfrm>
            <a:off x="766319" y="1626927"/>
            <a:ext cx="10327668" cy="4333607"/>
          </a:xfrm>
        </p:spPr>
        <p:txBody>
          <a:bodyPr>
            <a:normAutofit/>
          </a:bodyPr>
          <a:lstStyle/>
          <a:p>
            <a:pPr marL="914400" lvl="1" indent="-514350">
              <a:buFont typeface="+mj-lt"/>
              <a:buAutoNum type="arabicPeriod"/>
            </a:pPr>
            <a:r>
              <a:rPr lang="en-US" sz="2600" dirty="0"/>
              <a:t>Go to </a:t>
            </a:r>
            <a:r>
              <a:rPr lang="en-US" sz="2600" dirty="0">
                <a:hlinkClick r:id="rId3"/>
              </a:rPr>
              <a:t>https://www.python.org/downloads/</a:t>
            </a:r>
            <a:endParaRPr lang="en-US" sz="2600" dirty="0"/>
          </a:p>
          <a:p>
            <a:pPr marL="914400" lvl="1" indent="-514350">
              <a:buFont typeface="+mj-lt"/>
              <a:buAutoNum type="arabicPeriod"/>
            </a:pPr>
            <a:r>
              <a:rPr lang="en-US" sz="2600" dirty="0"/>
              <a:t>Click on the download button </a:t>
            </a:r>
          </a:p>
          <a:p>
            <a:pPr marL="914400" lvl="1" indent="-514350">
              <a:buFont typeface="+mj-lt"/>
              <a:buAutoNum type="arabicPeriod"/>
            </a:pPr>
            <a:r>
              <a:rPr lang="en-US" sz="2600" dirty="0"/>
              <a:t>After download is complete, click on the executable to start the installation</a:t>
            </a:r>
          </a:p>
          <a:p>
            <a:pPr marL="914400" lvl="1" indent="-514350">
              <a:buFont typeface="+mj-lt"/>
              <a:buAutoNum type="arabicPeriod"/>
            </a:pPr>
            <a:r>
              <a:rPr lang="en-US" sz="2600" dirty="0"/>
              <a:t>Click on checkbox “Add python to PATH” (see image)</a:t>
            </a:r>
          </a:p>
          <a:p>
            <a:pPr marL="914400" lvl="1" indent="-514350">
              <a:buFont typeface="+mj-lt"/>
              <a:buAutoNum type="arabicPeriod"/>
            </a:pPr>
            <a:r>
              <a:rPr lang="en-US" sz="2600" dirty="0"/>
              <a:t>Click on Install Now</a:t>
            </a:r>
          </a:p>
          <a:p>
            <a:pPr marL="0" indent="0">
              <a:buNone/>
            </a:pPr>
            <a:endParaRPr lang="en-US" sz="2800" dirty="0"/>
          </a:p>
        </p:txBody>
      </p:sp>
      <p:pic>
        <p:nvPicPr>
          <p:cNvPr id="4" name="Picture 3">
            <a:extLst>
              <a:ext uri="{FF2B5EF4-FFF2-40B4-BE49-F238E27FC236}">
                <a16:creationId xmlns:a16="http://schemas.microsoft.com/office/drawing/2014/main" id="{115842EF-58C4-4637-75CD-4B3818E9DBB2}"/>
              </a:ext>
            </a:extLst>
          </p:cNvPr>
          <p:cNvPicPr>
            <a:picLocks noChangeAspect="1"/>
          </p:cNvPicPr>
          <p:nvPr/>
        </p:nvPicPr>
        <p:blipFill>
          <a:blip r:embed="rId4"/>
          <a:stretch>
            <a:fillRect/>
          </a:stretch>
        </p:blipFill>
        <p:spPr>
          <a:xfrm>
            <a:off x="6441658" y="4224971"/>
            <a:ext cx="3952407" cy="2430436"/>
          </a:xfrm>
          <a:prstGeom prst="rect">
            <a:avLst/>
          </a:prstGeom>
        </p:spPr>
      </p:pic>
    </p:spTree>
    <p:extLst>
      <p:ext uri="{BB962C8B-B14F-4D97-AF65-F5344CB8AC3E}">
        <p14:creationId xmlns:p14="http://schemas.microsoft.com/office/powerpoint/2010/main" val="1570538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57CA-1571-E3EC-6537-5DF4FA99CFB1}"/>
              </a:ext>
            </a:extLst>
          </p:cNvPr>
          <p:cNvSpPr>
            <a:spLocks noGrp="1"/>
          </p:cNvSpPr>
          <p:nvPr>
            <p:ph type="title"/>
          </p:nvPr>
        </p:nvSpPr>
        <p:spPr>
          <a:xfrm>
            <a:off x="677333" y="609600"/>
            <a:ext cx="9876825" cy="1320800"/>
          </a:xfrm>
        </p:spPr>
        <p:txBody>
          <a:bodyPr>
            <a:normAutofit fontScale="90000"/>
          </a:bodyPr>
          <a:lstStyle/>
          <a:p>
            <a:r>
              <a:rPr lang="en-US" dirty="0"/>
              <a:t>Python IDLE (Integrated Development and Learning Environment</a:t>
            </a:r>
            <a:br>
              <a:rPr lang="en-US" dirty="0"/>
            </a:br>
            <a:br>
              <a:rPr lang="en-US" dirty="0"/>
            </a:br>
            <a:br>
              <a:rPr lang="en-US" dirty="0"/>
            </a:br>
            <a:endParaRPr lang="en-US" dirty="0"/>
          </a:p>
        </p:txBody>
      </p:sp>
      <p:sp>
        <p:nvSpPr>
          <p:cNvPr id="13" name="Content Placeholder 2">
            <a:extLst>
              <a:ext uri="{FF2B5EF4-FFF2-40B4-BE49-F238E27FC236}">
                <a16:creationId xmlns:a16="http://schemas.microsoft.com/office/drawing/2014/main" id="{4C674595-CE4E-D8A8-AF61-3523986BC3C3}"/>
              </a:ext>
            </a:extLst>
          </p:cNvPr>
          <p:cNvSpPr>
            <a:spLocks noGrp="1"/>
          </p:cNvSpPr>
          <p:nvPr>
            <p:ph idx="1"/>
          </p:nvPr>
        </p:nvSpPr>
        <p:spPr>
          <a:xfrm>
            <a:off x="677333" y="1788973"/>
            <a:ext cx="10327668" cy="4333607"/>
          </a:xfrm>
        </p:spPr>
        <p:txBody>
          <a:bodyPr>
            <a:normAutofit/>
          </a:bodyPr>
          <a:lstStyle/>
          <a:p>
            <a:pPr marL="0" indent="0">
              <a:buNone/>
            </a:pPr>
            <a:endParaRPr lang="en-US" sz="2800" dirty="0"/>
          </a:p>
          <a:p>
            <a:r>
              <a:rPr lang="en-US" sz="2800" dirty="0"/>
              <a:t>Python IDLE is installed along with the Python compiler  </a:t>
            </a:r>
          </a:p>
          <a:p>
            <a:r>
              <a:rPr lang="en-US" sz="2800" dirty="0"/>
              <a:t>IDLE provides a file editor functionality where python programs can be written</a:t>
            </a:r>
          </a:p>
          <a:p>
            <a:r>
              <a:rPr lang="en-US" sz="2800" dirty="0"/>
              <a:t>You can execute Python commands directly on IDLE</a:t>
            </a:r>
          </a:p>
        </p:txBody>
      </p:sp>
      <p:pic>
        <p:nvPicPr>
          <p:cNvPr id="5" name="Picture 4">
            <a:extLst>
              <a:ext uri="{FF2B5EF4-FFF2-40B4-BE49-F238E27FC236}">
                <a16:creationId xmlns:a16="http://schemas.microsoft.com/office/drawing/2014/main" id="{24B1EFC0-CFBC-53DE-5E57-0762DA6DD2E3}"/>
              </a:ext>
            </a:extLst>
          </p:cNvPr>
          <p:cNvPicPr>
            <a:picLocks noChangeAspect="1"/>
          </p:cNvPicPr>
          <p:nvPr/>
        </p:nvPicPr>
        <p:blipFill>
          <a:blip r:embed="rId3"/>
          <a:stretch>
            <a:fillRect/>
          </a:stretch>
        </p:blipFill>
        <p:spPr>
          <a:xfrm>
            <a:off x="9244757" y="4074289"/>
            <a:ext cx="2618802" cy="2564677"/>
          </a:xfrm>
          <a:prstGeom prst="rect">
            <a:avLst/>
          </a:prstGeom>
        </p:spPr>
      </p:pic>
    </p:spTree>
    <p:extLst>
      <p:ext uri="{BB962C8B-B14F-4D97-AF65-F5344CB8AC3E}">
        <p14:creationId xmlns:p14="http://schemas.microsoft.com/office/powerpoint/2010/main" val="339182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57CA-1571-E3EC-6537-5DF4FA99CFB1}"/>
              </a:ext>
            </a:extLst>
          </p:cNvPr>
          <p:cNvSpPr>
            <a:spLocks noGrp="1"/>
          </p:cNvSpPr>
          <p:nvPr>
            <p:ph type="title"/>
          </p:nvPr>
        </p:nvSpPr>
        <p:spPr>
          <a:xfrm>
            <a:off x="677333" y="609600"/>
            <a:ext cx="9876825" cy="1320800"/>
          </a:xfrm>
        </p:spPr>
        <p:txBody>
          <a:bodyPr>
            <a:normAutofit fontScale="90000"/>
          </a:bodyPr>
          <a:lstStyle/>
          <a:p>
            <a:r>
              <a:rPr lang="en-US" dirty="0"/>
              <a:t>Create a Python program on your computer</a:t>
            </a:r>
            <a:br>
              <a:rPr lang="en-US" dirty="0"/>
            </a:br>
            <a:br>
              <a:rPr lang="en-US" dirty="0"/>
            </a:br>
            <a:br>
              <a:rPr lang="en-US" dirty="0"/>
            </a:br>
            <a:endParaRPr lang="en-US" dirty="0"/>
          </a:p>
        </p:txBody>
      </p:sp>
      <p:sp>
        <p:nvSpPr>
          <p:cNvPr id="13" name="Content Placeholder 2">
            <a:extLst>
              <a:ext uri="{FF2B5EF4-FFF2-40B4-BE49-F238E27FC236}">
                <a16:creationId xmlns:a16="http://schemas.microsoft.com/office/drawing/2014/main" id="{4C674595-CE4E-D8A8-AF61-3523986BC3C3}"/>
              </a:ext>
            </a:extLst>
          </p:cNvPr>
          <p:cNvSpPr>
            <a:spLocks noGrp="1"/>
          </p:cNvSpPr>
          <p:nvPr>
            <p:ph idx="1"/>
          </p:nvPr>
        </p:nvSpPr>
        <p:spPr>
          <a:xfrm>
            <a:off x="677333" y="1788973"/>
            <a:ext cx="10327668" cy="4333607"/>
          </a:xfrm>
        </p:spPr>
        <p:txBody>
          <a:bodyPr>
            <a:normAutofit/>
          </a:bodyPr>
          <a:lstStyle/>
          <a:p>
            <a:pPr marL="514350" indent="-514350">
              <a:buFont typeface="+mj-lt"/>
              <a:buAutoNum type="arabicPeriod"/>
            </a:pPr>
            <a:r>
              <a:rPr lang="en-US" sz="2800" dirty="0"/>
              <a:t>Search and launch IDLE program on your computer</a:t>
            </a:r>
          </a:p>
          <a:p>
            <a:pPr marL="514350" indent="-514350">
              <a:buFont typeface="+mj-lt"/>
              <a:buAutoNum type="arabicPeriod"/>
            </a:pPr>
            <a:r>
              <a:rPr lang="en-US" sz="2800" dirty="0"/>
              <a:t>From menu, select File &gt; New File</a:t>
            </a:r>
          </a:p>
          <a:p>
            <a:pPr marL="514350" indent="-514350">
              <a:buFont typeface="+mj-lt"/>
              <a:buAutoNum type="arabicPeriod"/>
            </a:pPr>
            <a:r>
              <a:rPr lang="en-US" sz="2800" dirty="0"/>
              <a:t>Type print("Hello World!") in the file </a:t>
            </a:r>
          </a:p>
          <a:p>
            <a:pPr marL="514350" indent="-514350">
              <a:buFont typeface="+mj-lt"/>
              <a:buAutoNum type="arabicPeriod"/>
            </a:pPr>
            <a:r>
              <a:rPr lang="en-US" sz="2800" dirty="0"/>
              <a:t>From menu, select File &gt; Save  (provide any file name)</a:t>
            </a:r>
          </a:p>
          <a:p>
            <a:pPr marL="514350" indent="-514350">
              <a:buFont typeface="+mj-lt"/>
              <a:buAutoNum type="arabicPeriod"/>
            </a:pPr>
            <a:r>
              <a:rPr lang="en-US" sz="2800" dirty="0"/>
              <a:t>From menu, select Run &gt; Run Module</a:t>
            </a:r>
          </a:p>
          <a:p>
            <a:pPr marL="0" indent="0">
              <a:buNone/>
            </a:pPr>
            <a:r>
              <a:rPr lang="en-US" sz="2000" dirty="0"/>
              <a:t>The output will be displayed in the IDLE window</a:t>
            </a:r>
          </a:p>
          <a:p>
            <a:pPr marL="0" indent="0">
              <a:buNone/>
            </a:pPr>
            <a:endParaRPr lang="en-US" sz="1600" dirty="0"/>
          </a:p>
          <a:p>
            <a:pPr marL="0" indent="0">
              <a:buNone/>
            </a:pPr>
            <a:r>
              <a:rPr lang="en-US" sz="2000" dirty="0"/>
              <a:t>That’s it!!  </a:t>
            </a:r>
          </a:p>
        </p:txBody>
      </p:sp>
    </p:spTree>
    <p:extLst>
      <p:ext uri="{BB962C8B-B14F-4D97-AF65-F5344CB8AC3E}">
        <p14:creationId xmlns:p14="http://schemas.microsoft.com/office/powerpoint/2010/main" val="378423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Autofit/>
          </a:bodyPr>
          <a:lstStyle/>
          <a:p>
            <a:r>
              <a:rPr lang="en-US" sz="3200" dirty="0"/>
              <a:t>Introduction to Programming</a:t>
            </a:r>
          </a:p>
          <a:p>
            <a:r>
              <a:rPr lang="en-US" sz="3200" dirty="0"/>
              <a:t>Python Tutorials</a:t>
            </a:r>
          </a:p>
          <a:p>
            <a:r>
              <a:rPr lang="en-US" sz="3200" dirty="0"/>
              <a:t>Project</a:t>
            </a:r>
          </a:p>
        </p:txBody>
      </p:sp>
      <p:pic>
        <p:nvPicPr>
          <p:cNvPr id="4" name="Picture 3" descr="A toy figure next to a computer&#10;&#10;Description automatically generated with low confidence">
            <a:extLst>
              <a:ext uri="{FF2B5EF4-FFF2-40B4-BE49-F238E27FC236}">
                <a16:creationId xmlns:a16="http://schemas.microsoft.com/office/drawing/2014/main" id="{A22DE6B8-5FE7-1BD9-7646-1EE19E94FF42}"/>
              </a:ext>
            </a:extLst>
          </p:cNvPr>
          <p:cNvPicPr>
            <a:picLocks noChangeAspect="1"/>
          </p:cNvPicPr>
          <p:nvPr/>
        </p:nvPicPr>
        <p:blipFill>
          <a:blip r:embed="rId2"/>
          <a:stretch>
            <a:fillRect/>
          </a:stretch>
        </p:blipFill>
        <p:spPr>
          <a:xfrm>
            <a:off x="7230546" y="2598739"/>
            <a:ext cx="3649661" cy="3649661"/>
          </a:xfrm>
          <a:prstGeom prst="rect">
            <a:avLst/>
          </a:prstGeom>
        </p:spPr>
      </p:pic>
    </p:spTree>
    <p:extLst>
      <p:ext uri="{BB962C8B-B14F-4D97-AF65-F5344CB8AC3E}">
        <p14:creationId xmlns:p14="http://schemas.microsoft.com/office/powerpoint/2010/main" val="377152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Programming?</a:t>
            </a:r>
          </a:p>
        </p:txBody>
      </p:sp>
      <p:sp>
        <p:nvSpPr>
          <p:cNvPr id="3" name="Content Placeholder 2"/>
          <p:cNvSpPr>
            <a:spLocks noGrp="1"/>
          </p:cNvSpPr>
          <p:nvPr>
            <p:ph idx="1"/>
          </p:nvPr>
        </p:nvSpPr>
        <p:spPr>
          <a:xfrm>
            <a:off x="1251678" y="1769327"/>
            <a:ext cx="9235700" cy="4575029"/>
          </a:xfrm>
        </p:spPr>
        <p:txBody>
          <a:bodyPr>
            <a:normAutofit/>
          </a:bodyPr>
          <a:lstStyle/>
          <a:p>
            <a:r>
              <a:rPr lang="en-US" sz="2400" b="1" i="1" dirty="0"/>
              <a:t>Programming</a:t>
            </a:r>
            <a:r>
              <a:rPr lang="en-US" sz="2400" dirty="0"/>
              <a:t> is the process of creating a set of instructions to tell a computer how to perform a task in steps</a:t>
            </a:r>
          </a:p>
          <a:p>
            <a:r>
              <a:rPr lang="en-US" sz="2400" dirty="0"/>
              <a:t>Programming can be done using a variety of computer </a:t>
            </a:r>
            <a:r>
              <a:rPr lang="en-US" sz="2400" i="1" dirty="0"/>
              <a:t>languages like Java, C, HTML, Python, etc.</a:t>
            </a:r>
          </a:p>
          <a:p>
            <a:r>
              <a:rPr lang="en-US" sz="2400" dirty="0"/>
              <a:t>The most popular computer language is Python, and it is used by many companies including NASA , Google, Amazon etc.</a:t>
            </a:r>
          </a:p>
          <a:p>
            <a:pPr marL="914400" lvl="2" indent="-342900">
              <a:spcBef>
                <a:spcPts val="0"/>
              </a:spcBef>
              <a:buFont typeface="Arial" panose="020B0604020202020204" pitchFamily="34" charset="0"/>
              <a:buChar char="•"/>
            </a:pPr>
            <a:r>
              <a:rPr lang="en-US" sz="2000" dirty="0"/>
              <a:t>Why is it popular?  It's easy to learn, very powerful and flexible </a:t>
            </a:r>
          </a:p>
          <a:p>
            <a:r>
              <a:rPr lang="en-US" sz="2400" dirty="0"/>
              <a:t>Python can be used to build games, applications, websites or to explore data  </a:t>
            </a:r>
          </a:p>
          <a:p>
            <a:endParaRPr lang="en-US" sz="2400" dirty="0"/>
          </a:p>
        </p:txBody>
      </p:sp>
      <p:pic>
        <p:nvPicPr>
          <p:cNvPr id="5" name="Picture 4" descr="A toy figure holding a sign&#10;&#10;Description automatically generated with low confidence">
            <a:extLst>
              <a:ext uri="{FF2B5EF4-FFF2-40B4-BE49-F238E27FC236}">
                <a16:creationId xmlns:a16="http://schemas.microsoft.com/office/drawing/2014/main" id="{EC10B85D-A395-6F93-06FA-7AF8DB4C4904}"/>
              </a:ext>
            </a:extLst>
          </p:cNvPr>
          <p:cNvPicPr>
            <a:picLocks noChangeAspect="1"/>
          </p:cNvPicPr>
          <p:nvPr/>
        </p:nvPicPr>
        <p:blipFill>
          <a:blip r:embed="rId3"/>
          <a:stretch>
            <a:fillRect/>
          </a:stretch>
        </p:blipFill>
        <p:spPr>
          <a:xfrm>
            <a:off x="10267424" y="-355092"/>
            <a:ext cx="2143125" cy="2667000"/>
          </a:xfrm>
          <a:prstGeom prst="rect">
            <a:avLst/>
          </a:prstGeom>
        </p:spPr>
      </p:pic>
    </p:spTree>
    <p:extLst>
      <p:ext uri="{BB962C8B-B14F-4D97-AF65-F5344CB8AC3E}">
        <p14:creationId xmlns:p14="http://schemas.microsoft.com/office/powerpoint/2010/main" val="236818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You Learn Programming?</a:t>
            </a:r>
          </a:p>
        </p:txBody>
      </p:sp>
      <p:sp>
        <p:nvSpPr>
          <p:cNvPr id="3" name="Content Placeholder 2"/>
          <p:cNvSpPr>
            <a:spLocks noGrp="1"/>
          </p:cNvSpPr>
          <p:nvPr>
            <p:ph idx="1"/>
          </p:nvPr>
        </p:nvSpPr>
        <p:spPr>
          <a:xfrm>
            <a:off x="1251678" y="1769327"/>
            <a:ext cx="10178322" cy="4110265"/>
          </a:xfrm>
        </p:spPr>
        <p:txBody>
          <a:bodyPr>
            <a:normAutofit fontScale="92500" lnSpcReduction="20000"/>
          </a:bodyPr>
          <a:lstStyle/>
          <a:p>
            <a:pPr marL="0" indent="0">
              <a:buNone/>
            </a:pPr>
            <a:r>
              <a:rPr lang="en-US" sz="2400" dirty="0"/>
              <a:t>It helps to build your problem-solving and critical thinking skills.</a:t>
            </a:r>
          </a:p>
          <a:p>
            <a:pPr marL="0" indent="0">
              <a:buNone/>
            </a:pPr>
            <a:endParaRPr lang="en-US" sz="2400" dirty="0"/>
          </a:p>
          <a:p>
            <a:pPr marL="0" indent="0">
              <a:buNone/>
            </a:pPr>
            <a:r>
              <a:rPr lang="en-US" sz="2400" b="1" dirty="0"/>
              <a:t>Have you played the Bubble Ball game? </a:t>
            </a:r>
          </a:p>
          <a:p>
            <a:pPr marL="0" indent="0">
              <a:buNone/>
            </a:pPr>
            <a:endParaRPr lang="en-US" sz="2400" dirty="0"/>
          </a:p>
          <a:p>
            <a:pPr marL="0" indent="0">
              <a:buNone/>
            </a:pPr>
            <a:r>
              <a:rPr lang="en-US" sz="2400" dirty="0"/>
              <a:t>Robert Nay developed the Bubble Ball game when he was in the 8th grade and just 14-years-old!  </a:t>
            </a:r>
          </a:p>
          <a:p>
            <a:pPr marL="0" indent="0">
              <a:buNone/>
            </a:pPr>
            <a:r>
              <a:rPr lang="en-US" sz="2400" dirty="0"/>
              <a:t>In the first two weeks, it was downloaded two million times from iTunes, and he made $2 million from it. </a:t>
            </a:r>
          </a:p>
          <a:p>
            <a:pPr marL="0" indent="0">
              <a:buNone/>
            </a:pPr>
            <a:endParaRPr lang="en-US" sz="2400" dirty="0"/>
          </a:p>
          <a:p>
            <a:pPr marL="0" indent="0">
              <a:buNone/>
            </a:pPr>
            <a:r>
              <a:rPr lang="en-US" sz="2400" dirty="0"/>
              <a:t>Once you become an expert programmer, you can build your own games or websites, and share it with your friends.  Isn’t that cool?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5" name="Picture 4" descr="A toy figure holding a sign&#10;&#10;Description automatically generated with low confidence">
            <a:extLst>
              <a:ext uri="{FF2B5EF4-FFF2-40B4-BE49-F238E27FC236}">
                <a16:creationId xmlns:a16="http://schemas.microsoft.com/office/drawing/2014/main" id="{EC10B85D-A395-6F93-06FA-7AF8DB4C4904}"/>
              </a:ext>
            </a:extLst>
          </p:cNvPr>
          <p:cNvPicPr>
            <a:picLocks noChangeAspect="1"/>
          </p:cNvPicPr>
          <p:nvPr/>
        </p:nvPicPr>
        <p:blipFill>
          <a:blip r:embed="rId3"/>
          <a:stretch>
            <a:fillRect/>
          </a:stretch>
        </p:blipFill>
        <p:spPr>
          <a:xfrm>
            <a:off x="9274002" y="-32628"/>
            <a:ext cx="2143125" cy="2667000"/>
          </a:xfrm>
          <a:prstGeom prst="rect">
            <a:avLst/>
          </a:prstGeom>
        </p:spPr>
      </p:pic>
      <p:pic>
        <p:nvPicPr>
          <p:cNvPr id="6" name="Picture 5">
            <a:extLst>
              <a:ext uri="{FF2B5EF4-FFF2-40B4-BE49-F238E27FC236}">
                <a16:creationId xmlns:a16="http://schemas.microsoft.com/office/drawing/2014/main" id="{9B793C68-6740-4806-2158-B4E1CBCC51A9}"/>
              </a:ext>
            </a:extLst>
          </p:cNvPr>
          <p:cNvPicPr>
            <a:picLocks noChangeAspect="1"/>
          </p:cNvPicPr>
          <p:nvPr/>
        </p:nvPicPr>
        <p:blipFill>
          <a:blip r:embed="rId4"/>
          <a:stretch>
            <a:fillRect/>
          </a:stretch>
        </p:blipFill>
        <p:spPr>
          <a:xfrm>
            <a:off x="6960460" y="2278065"/>
            <a:ext cx="2392860" cy="1062822"/>
          </a:xfrm>
          <a:prstGeom prst="rect">
            <a:avLst/>
          </a:prstGeom>
        </p:spPr>
      </p:pic>
    </p:spTree>
    <p:extLst>
      <p:ext uri="{BB962C8B-B14F-4D97-AF65-F5344CB8AC3E}">
        <p14:creationId xmlns:p14="http://schemas.microsoft.com/office/powerpoint/2010/main" val="340832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your parents do with programming at BMS?</a:t>
            </a:r>
          </a:p>
        </p:txBody>
      </p:sp>
      <p:sp>
        <p:nvSpPr>
          <p:cNvPr id="3" name="Content Placeholder 2"/>
          <p:cNvSpPr>
            <a:spLocks noGrp="1"/>
          </p:cNvSpPr>
          <p:nvPr>
            <p:ph idx="1"/>
          </p:nvPr>
        </p:nvSpPr>
        <p:spPr>
          <a:xfrm>
            <a:off x="573236" y="2630823"/>
            <a:ext cx="10178322" cy="2504490"/>
          </a:xfrm>
        </p:spPr>
        <p:txBody>
          <a:bodyPr>
            <a:normAutofit/>
          </a:bodyPr>
          <a:lstStyle/>
          <a:p>
            <a:r>
              <a:rPr lang="en-US" sz="2800" dirty="0"/>
              <a:t>Drug Discovery</a:t>
            </a:r>
          </a:p>
          <a:p>
            <a:r>
              <a:rPr lang="en-US" sz="2800" dirty="0"/>
              <a:t>Clinical Trial Study</a:t>
            </a:r>
          </a:p>
          <a:p>
            <a:r>
              <a:rPr lang="en-US" sz="2800" dirty="0"/>
              <a:t>Marketing and Sales</a:t>
            </a:r>
          </a:p>
          <a:p>
            <a:r>
              <a:rPr lang="en-US" sz="2800" dirty="0"/>
              <a:t>And many many more!</a:t>
            </a:r>
          </a:p>
        </p:txBody>
      </p:sp>
      <p:pic>
        <p:nvPicPr>
          <p:cNvPr id="12" name="Picture 11" descr="A picture containing toy, LEGO&#10;&#10;Description automatically generated">
            <a:extLst>
              <a:ext uri="{FF2B5EF4-FFF2-40B4-BE49-F238E27FC236}">
                <a16:creationId xmlns:a16="http://schemas.microsoft.com/office/drawing/2014/main" id="{822FA068-CABD-0E35-FB3D-CEE26D685446}"/>
              </a:ext>
            </a:extLst>
          </p:cNvPr>
          <p:cNvPicPr>
            <a:picLocks noChangeAspect="1"/>
          </p:cNvPicPr>
          <p:nvPr/>
        </p:nvPicPr>
        <p:blipFill>
          <a:blip r:embed="rId3"/>
          <a:stretch>
            <a:fillRect/>
          </a:stretch>
        </p:blipFill>
        <p:spPr>
          <a:xfrm>
            <a:off x="7219842" y="2529944"/>
            <a:ext cx="2203125" cy="2001312"/>
          </a:xfrm>
          <a:prstGeom prst="rect">
            <a:avLst/>
          </a:prstGeom>
        </p:spPr>
      </p:pic>
    </p:spTree>
    <p:extLst>
      <p:ext uri="{BB962C8B-B14F-4D97-AF65-F5344CB8AC3E}">
        <p14:creationId xmlns:p14="http://schemas.microsoft.com/office/powerpoint/2010/main" val="408712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a:t>
            </a:r>
          </a:p>
        </p:txBody>
      </p:sp>
      <p:sp>
        <p:nvSpPr>
          <p:cNvPr id="3" name="Content Placeholder 2"/>
          <p:cNvSpPr>
            <a:spLocks noGrp="1"/>
          </p:cNvSpPr>
          <p:nvPr>
            <p:ph idx="1"/>
          </p:nvPr>
        </p:nvSpPr>
        <p:spPr/>
        <p:txBody>
          <a:bodyPr>
            <a:normAutofit/>
          </a:bodyPr>
          <a:lstStyle/>
          <a:p>
            <a:r>
              <a:rPr lang="en-US" sz="2800" dirty="0"/>
              <a:t>Log in to your laptop</a:t>
            </a:r>
          </a:p>
          <a:p>
            <a:r>
              <a:rPr lang="en-US" sz="2800" dirty="0"/>
              <a:t>Open the </a:t>
            </a:r>
            <a:r>
              <a:rPr lang="en-US" sz="2800" b="1" i="1" dirty="0" err="1"/>
              <a:t>HandoutNotes</a:t>
            </a:r>
            <a:r>
              <a:rPr lang="en-US" sz="2800" dirty="0"/>
              <a:t> on your desktop</a:t>
            </a:r>
          </a:p>
          <a:p>
            <a:r>
              <a:rPr lang="en-US" sz="2800" dirty="0"/>
              <a:t>Open a new browser window </a:t>
            </a:r>
          </a:p>
          <a:p>
            <a:pPr marL="0" indent="0">
              <a:buNone/>
            </a:pPr>
            <a:endParaRPr lang="en-US" sz="2800" dirty="0"/>
          </a:p>
        </p:txBody>
      </p:sp>
      <p:pic>
        <p:nvPicPr>
          <p:cNvPr id="6" name="Picture 5" descr="A picture containing tool, arranged&#10;&#10;Description automatically generated">
            <a:extLst>
              <a:ext uri="{FF2B5EF4-FFF2-40B4-BE49-F238E27FC236}">
                <a16:creationId xmlns:a16="http://schemas.microsoft.com/office/drawing/2014/main" id="{E8813444-D17E-44AE-E9D8-D768B0DB7440}"/>
              </a:ext>
            </a:extLst>
          </p:cNvPr>
          <p:cNvPicPr>
            <a:picLocks noChangeAspect="1"/>
          </p:cNvPicPr>
          <p:nvPr/>
        </p:nvPicPr>
        <p:blipFill>
          <a:blip r:embed="rId3"/>
          <a:stretch>
            <a:fillRect/>
          </a:stretch>
        </p:blipFill>
        <p:spPr>
          <a:xfrm>
            <a:off x="6592094" y="3763926"/>
            <a:ext cx="4229432" cy="2620170"/>
          </a:xfrm>
          <a:prstGeom prst="rect">
            <a:avLst/>
          </a:prstGeom>
        </p:spPr>
      </p:pic>
      <p:pic>
        <p:nvPicPr>
          <p:cNvPr id="7" name="Picture 6">
            <a:extLst>
              <a:ext uri="{FF2B5EF4-FFF2-40B4-BE49-F238E27FC236}">
                <a16:creationId xmlns:a16="http://schemas.microsoft.com/office/drawing/2014/main" id="{1FD4F977-CAEF-F982-997B-3A81AE4A0DE1}"/>
              </a:ext>
            </a:extLst>
          </p:cNvPr>
          <p:cNvPicPr>
            <a:picLocks noChangeAspect="1"/>
          </p:cNvPicPr>
          <p:nvPr/>
        </p:nvPicPr>
        <p:blipFill>
          <a:blip r:embed="rId4"/>
          <a:stretch>
            <a:fillRect/>
          </a:stretch>
        </p:blipFill>
        <p:spPr>
          <a:xfrm>
            <a:off x="5962477" y="3224174"/>
            <a:ext cx="1038225" cy="619125"/>
          </a:xfrm>
          <a:prstGeom prst="rect">
            <a:avLst/>
          </a:prstGeom>
        </p:spPr>
      </p:pic>
    </p:spTree>
    <p:extLst>
      <p:ext uri="{BB962C8B-B14F-4D97-AF65-F5344CB8AC3E}">
        <p14:creationId xmlns:p14="http://schemas.microsoft.com/office/powerpoint/2010/main" val="311509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Compiler</a:t>
            </a:r>
          </a:p>
        </p:txBody>
      </p:sp>
      <p:sp>
        <p:nvSpPr>
          <p:cNvPr id="3" name="Content Placeholder 2"/>
          <p:cNvSpPr>
            <a:spLocks noGrp="1"/>
          </p:cNvSpPr>
          <p:nvPr>
            <p:ph idx="1"/>
          </p:nvPr>
        </p:nvSpPr>
        <p:spPr>
          <a:xfrm>
            <a:off x="1285546" y="1285373"/>
            <a:ext cx="9856588" cy="5047693"/>
          </a:xfrm>
        </p:spPr>
        <p:txBody>
          <a:bodyPr>
            <a:normAutofit fontScale="92500" lnSpcReduction="20000"/>
          </a:bodyPr>
          <a:lstStyle/>
          <a:p>
            <a:pPr marL="0" indent="0">
              <a:buNone/>
            </a:pPr>
            <a:endParaRPr lang="en-US" dirty="0">
              <a:solidFill>
                <a:schemeClr val="accent1">
                  <a:lumMod val="60000"/>
                  <a:lumOff val="40000"/>
                </a:schemeClr>
              </a:solidFill>
            </a:endParaRPr>
          </a:p>
          <a:p>
            <a:pPr marL="0" indent="0">
              <a:buNone/>
            </a:pPr>
            <a:r>
              <a:rPr lang="en-US" sz="4600" dirty="0">
                <a:solidFill>
                  <a:schemeClr val="tx1"/>
                </a:solidFill>
              </a:rPr>
              <a:t>What does a compiler do?</a:t>
            </a:r>
          </a:p>
          <a:p>
            <a:pPr marL="0" indent="0">
              <a:buNone/>
            </a:pPr>
            <a:r>
              <a:rPr lang="en-US" sz="2900" dirty="0">
                <a:solidFill>
                  <a:schemeClr val="tx1"/>
                </a:solidFill>
              </a:rPr>
              <a:t>Compiler is a special program that translates your program into a machine code which the machine understands</a:t>
            </a:r>
          </a:p>
          <a:p>
            <a:pPr marL="0" indent="0">
              <a:buNone/>
            </a:pPr>
            <a:endParaRPr lang="en-US" dirty="0">
              <a:solidFill>
                <a:schemeClr val="accent1">
                  <a:lumMod val="60000"/>
                  <a:lumOff val="40000"/>
                </a:schemeClr>
              </a:solidFill>
            </a:endParaRPr>
          </a:p>
          <a:p>
            <a:pPr marL="0" indent="0">
              <a:buNone/>
            </a:pPr>
            <a:r>
              <a:rPr lang="en-US" sz="2900" dirty="0">
                <a:solidFill>
                  <a:schemeClr val="tx1"/>
                </a:solidFill>
              </a:rPr>
              <a:t>You can download Python compiler directly from the website https://www.python.org/downloads.  It comes with a file editing and execution tool called IDLE. </a:t>
            </a:r>
          </a:p>
          <a:p>
            <a:pPr marL="0" indent="0">
              <a:buNone/>
            </a:pPr>
            <a:endParaRPr lang="en-US" dirty="0">
              <a:solidFill>
                <a:schemeClr val="accent1">
                  <a:lumMod val="60000"/>
                  <a:lumOff val="40000"/>
                </a:schemeClr>
              </a:solidFill>
            </a:endParaRPr>
          </a:p>
          <a:p>
            <a:pPr marL="0" indent="0">
              <a:buNone/>
            </a:pPr>
            <a:r>
              <a:rPr lang="en-US" sz="2900" dirty="0">
                <a:solidFill>
                  <a:schemeClr val="tx1"/>
                </a:solidFill>
              </a:rPr>
              <a:t>However today we will be using an online compiler and execute a Python program directly in a web browser</a:t>
            </a:r>
          </a:p>
          <a:p>
            <a:pPr marL="0" indent="0">
              <a:buNone/>
            </a:pPr>
            <a:r>
              <a:rPr lang="en-US" dirty="0">
                <a:solidFill>
                  <a:schemeClr val="accent1">
                    <a:lumMod val="60000"/>
                    <a:lumOff val="40000"/>
                  </a:schemeClr>
                </a:solidFill>
              </a:rPr>
              <a:t>https://www.programiz.com/python-programming/online-compiler/</a:t>
            </a:r>
            <a:endParaRPr lang="en-US" sz="1200" dirty="0">
              <a:solidFill>
                <a:schemeClr val="accent1">
                  <a:lumMod val="60000"/>
                  <a:lumOff val="40000"/>
                </a:schemeClr>
              </a:solidFill>
            </a:endParaRPr>
          </a:p>
        </p:txBody>
      </p:sp>
    </p:spTree>
    <p:extLst>
      <p:ext uri="{BB962C8B-B14F-4D97-AF65-F5344CB8AC3E}">
        <p14:creationId xmlns:p14="http://schemas.microsoft.com/office/powerpoint/2010/main" val="26876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Syntax</a:t>
            </a:r>
          </a:p>
        </p:txBody>
      </p:sp>
      <p:sp>
        <p:nvSpPr>
          <p:cNvPr id="3" name="Content Placeholder 2"/>
          <p:cNvSpPr>
            <a:spLocks noGrp="1"/>
          </p:cNvSpPr>
          <p:nvPr>
            <p:ph idx="1"/>
          </p:nvPr>
        </p:nvSpPr>
        <p:spPr>
          <a:xfrm>
            <a:off x="1285546" y="1285373"/>
            <a:ext cx="9856588" cy="5047693"/>
          </a:xfrm>
        </p:spPr>
        <p:txBody>
          <a:bodyPr>
            <a:normAutofit/>
          </a:bodyPr>
          <a:lstStyle/>
          <a:p>
            <a:pPr marL="0" indent="0">
              <a:buNone/>
            </a:pPr>
            <a:r>
              <a:rPr lang="en-US" sz="3600" dirty="0">
                <a:solidFill>
                  <a:schemeClr val="tx1"/>
                </a:solidFill>
              </a:rPr>
              <a:t>What is a Syntax?</a:t>
            </a:r>
          </a:p>
          <a:p>
            <a:pPr marL="0" indent="0">
              <a:buNone/>
            </a:pPr>
            <a:r>
              <a:rPr lang="en-US" sz="1200" dirty="0">
                <a:solidFill>
                  <a:schemeClr val="tx1"/>
                </a:solidFill>
              </a:rPr>
              <a:t>It’s a set of commands you need to remember and rules to follow while writing your program. If you don’t follow these rules, then the program will error out and not work.  Syntax is for programming what grammar is to any language.  </a:t>
            </a:r>
          </a:p>
          <a:p>
            <a:pPr marL="0" indent="0">
              <a:buNone/>
            </a:pPr>
            <a:r>
              <a:rPr lang="en-US" sz="1200" b="1" dirty="0">
                <a:solidFill>
                  <a:schemeClr val="tx1"/>
                </a:solidFill>
              </a:rPr>
              <a:t>Few Basis Syntax Rules:</a:t>
            </a:r>
          </a:p>
          <a:p>
            <a:pPr>
              <a:buFont typeface="Wingdings" panose="05000000000000000000" pitchFamily="2" charset="2"/>
              <a:buChar char="§"/>
            </a:pPr>
            <a:r>
              <a:rPr lang="en-US" sz="1200" dirty="0">
                <a:solidFill>
                  <a:schemeClr val="tx1"/>
                </a:solidFill>
              </a:rPr>
              <a:t>All commands are case-sensitive</a:t>
            </a:r>
          </a:p>
          <a:p>
            <a:pPr>
              <a:buFont typeface="Wingdings" panose="05000000000000000000" pitchFamily="2" charset="2"/>
              <a:buChar char="§"/>
            </a:pPr>
            <a:r>
              <a:rPr lang="en-US" sz="1200" dirty="0">
                <a:solidFill>
                  <a:schemeClr val="tx1"/>
                </a:solidFill>
              </a:rPr>
              <a:t>Code should be indented (very important. Indentation refers to spaces on the beginning of the line)</a:t>
            </a:r>
          </a:p>
          <a:p>
            <a:pPr>
              <a:buFont typeface="Wingdings" panose="05000000000000000000" pitchFamily="2" charset="2"/>
              <a:buChar char="§"/>
            </a:pPr>
            <a:r>
              <a:rPr lang="en-US" sz="1200" dirty="0">
                <a:solidFill>
                  <a:schemeClr val="tx1"/>
                </a:solidFill>
              </a:rPr>
              <a:t>Use # symbol to add comments in your code (compiler will ignore commands if # is present in the beginning of the line)</a:t>
            </a:r>
          </a:p>
          <a:p>
            <a:pPr marL="0" indent="0">
              <a:buNone/>
            </a:pPr>
            <a:endParaRPr lang="en-US" sz="1200" dirty="0">
              <a:solidFill>
                <a:schemeClr val="tx1"/>
              </a:solidFill>
            </a:endParaRPr>
          </a:p>
          <a:p>
            <a:pPr marL="0" indent="0">
              <a:buNone/>
            </a:pPr>
            <a:r>
              <a:rPr lang="en-US" sz="1200" dirty="0">
                <a:solidFill>
                  <a:schemeClr val="tx1"/>
                </a:solidFill>
              </a:rPr>
              <a:t>For example, the command to display something in Python is: </a:t>
            </a:r>
          </a:p>
          <a:p>
            <a:pPr marL="0" indent="0">
              <a:buNone/>
            </a:pPr>
            <a:r>
              <a:rPr lang="en-US" sz="1200" b="1" dirty="0">
                <a:solidFill>
                  <a:srgbClr val="00B050"/>
                </a:solidFill>
              </a:rPr>
              <a:t>print</a:t>
            </a:r>
            <a:r>
              <a:rPr lang="en-US" sz="1200" dirty="0">
                <a:solidFill>
                  <a:schemeClr val="tx1"/>
                </a:solidFill>
              </a:rPr>
              <a:t>(“Hello There!”)</a:t>
            </a:r>
          </a:p>
          <a:p>
            <a:pPr marL="0" indent="0">
              <a:buNone/>
            </a:pPr>
            <a:endParaRPr lang="en-US" sz="1200" dirty="0">
              <a:solidFill>
                <a:schemeClr val="tx1"/>
              </a:solidFill>
            </a:endParaRPr>
          </a:p>
          <a:p>
            <a:pPr marL="0" indent="0">
              <a:buNone/>
            </a:pPr>
            <a:r>
              <a:rPr lang="en-US" sz="1200" dirty="0">
                <a:solidFill>
                  <a:schemeClr val="tx1"/>
                </a:solidFill>
              </a:rPr>
              <a:t>Note the command </a:t>
            </a:r>
            <a:r>
              <a:rPr lang="en-US" sz="1200" b="1" dirty="0">
                <a:solidFill>
                  <a:srgbClr val="00B050"/>
                </a:solidFill>
              </a:rPr>
              <a:t>print</a:t>
            </a:r>
            <a:r>
              <a:rPr lang="en-US" sz="1200" dirty="0">
                <a:solidFill>
                  <a:schemeClr val="tx1"/>
                </a:solidFill>
              </a:rPr>
              <a:t> is in lower case.  If you accidently use upper case, the compiler will not understand the command, and it will throw an error.  </a:t>
            </a:r>
          </a:p>
          <a:p>
            <a:pPr marL="0" indent="0">
              <a:buNone/>
            </a:pPr>
            <a:r>
              <a:rPr lang="en-US" sz="1200" dirty="0">
                <a:solidFill>
                  <a:srgbClr val="FF0000"/>
                </a:solidFill>
              </a:rPr>
              <a:t>PRINT</a:t>
            </a:r>
            <a:r>
              <a:rPr lang="en-US" sz="1200" dirty="0">
                <a:solidFill>
                  <a:schemeClr val="tx1"/>
                </a:solidFill>
              </a:rPr>
              <a:t>(“Hello There!”)  </a:t>
            </a:r>
          </a:p>
          <a:p>
            <a:pPr marL="0" indent="0">
              <a:buNone/>
            </a:pPr>
            <a:endParaRPr lang="en-US" sz="1200" dirty="0">
              <a:solidFill>
                <a:schemeClr val="tx1"/>
              </a:solidFill>
            </a:endParaRPr>
          </a:p>
          <a:p>
            <a:pPr marL="0" indent="0">
              <a:buNone/>
            </a:pPr>
            <a:endParaRPr lang="en-US" sz="1200" dirty="0">
              <a:solidFill>
                <a:schemeClr val="tx1"/>
              </a:solidFill>
            </a:endParaRPr>
          </a:p>
          <a:p>
            <a:pPr marL="0" indent="0">
              <a:buNone/>
            </a:pPr>
            <a:endParaRPr lang="en-US" sz="2900" dirty="0">
              <a:solidFill>
                <a:schemeClr val="tx1"/>
              </a:solidFill>
            </a:endParaRPr>
          </a:p>
          <a:p>
            <a:pPr>
              <a:buFont typeface="Wingdings" panose="05000000000000000000" pitchFamily="2" charset="2"/>
              <a:buChar char="§"/>
            </a:pPr>
            <a:endParaRPr lang="en-US" sz="1400" dirty="0">
              <a:solidFill>
                <a:schemeClr val="tx1"/>
              </a:solidFill>
            </a:endParaRPr>
          </a:p>
          <a:p>
            <a:pPr marL="0" indent="0">
              <a:buNone/>
            </a:pPr>
            <a:endParaRPr lang="en-US" sz="2900" dirty="0">
              <a:solidFill>
                <a:schemeClr val="tx1"/>
              </a:solidFill>
            </a:endParaRPr>
          </a:p>
          <a:p>
            <a:pPr marL="0" indent="0">
              <a:buNone/>
            </a:pPr>
            <a:endParaRPr lang="en-US" sz="2900" dirty="0">
              <a:solidFill>
                <a:schemeClr val="tx1"/>
              </a:solidFill>
            </a:endParaRPr>
          </a:p>
          <a:p>
            <a:pPr marL="0" indent="0">
              <a:buNone/>
            </a:pPr>
            <a:endParaRPr lang="en-US" sz="2900" dirty="0">
              <a:solidFill>
                <a:schemeClr val="tx1"/>
              </a:solidFill>
            </a:endParaRPr>
          </a:p>
          <a:p>
            <a:pPr marL="0" indent="0">
              <a:buNone/>
            </a:pPr>
            <a:endParaRPr lang="en-US" sz="2900" dirty="0">
              <a:solidFill>
                <a:schemeClr val="tx1"/>
              </a:solidFill>
            </a:endParaRPr>
          </a:p>
          <a:p>
            <a:pPr marL="0" indent="0">
              <a:buNone/>
            </a:pPr>
            <a:endParaRPr lang="en-US" dirty="0">
              <a:solidFill>
                <a:schemeClr val="accent1">
                  <a:lumMod val="60000"/>
                  <a:lumOff val="40000"/>
                </a:schemeClr>
              </a:solidFill>
            </a:endParaRPr>
          </a:p>
          <a:p>
            <a:pPr marL="0" indent="0">
              <a:buNone/>
            </a:pPr>
            <a:endParaRPr lang="en-US" dirty="0">
              <a:solidFill>
                <a:schemeClr val="accent1">
                  <a:lumMod val="60000"/>
                  <a:lumOff val="40000"/>
                </a:schemeClr>
              </a:solidFill>
            </a:endParaRPr>
          </a:p>
          <a:p>
            <a:endParaRPr lang="en-US" sz="1200"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375637FF-279C-BA28-A8D8-6876A9A0CC11}"/>
              </a:ext>
            </a:extLst>
          </p:cNvPr>
          <p:cNvPicPr>
            <a:picLocks noChangeAspect="1"/>
          </p:cNvPicPr>
          <p:nvPr/>
        </p:nvPicPr>
        <p:blipFill>
          <a:blip r:embed="rId3"/>
          <a:stretch>
            <a:fillRect/>
          </a:stretch>
        </p:blipFill>
        <p:spPr>
          <a:xfrm>
            <a:off x="6096001" y="3809220"/>
            <a:ext cx="5654346" cy="851562"/>
          </a:xfrm>
          <a:prstGeom prst="rect">
            <a:avLst/>
          </a:prstGeom>
        </p:spPr>
      </p:pic>
      <p:pic>
        <p:nvPicPr>
          <p:cNvPr id="7" name="Picture 6">
            <a:extLst>
              <a:ext uri="{FF2B5EF4-FFF2-40B4-BE49-F238E27FC236}">
                <a16:creationId xmlns:a16="http://schemas.microsoft.com/office/drawing/2014/main" id="{B614B704-6604-60EC-187F-589A944085D3}"/>
              </a:ext>
            </a:extLst>
          </p:cNvPr>
          <p:cNvPicPr>
            <a:picLocks noChangeAspect="1"/>
          </p:cNvPicPr>
          <p:nvPr/>
        </p:nvPicPr>
        <p:blipFill>
          <a:blip r:embed="rId4"/>
          <a:stretch>
            <a:fillRect/>
          </a:stretch>
        </p:blipFill>
        <p:spPr>
          <a:xfrm>
            <a:off x="6096000" y="5356935"/>
            <a:ext cx="5988101" cy="1182667"/>
          </a:xfrm>
          <a:prstGeom prst="rect">
            <a:avLst/>
          </a:prstGeom>
        </p:spPr>
      </p:pic>
    </p:spTree>
    <p:extLst>
      <p:ext uri="{BB962C8B-B14F-4D97-AF65-F5344CB8AC3E}">
        <p14:creationId xmlns:p14="http://schemas.microsoft.com/office/powerpoint/2010/main" val="56924553"/>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7661B80A5F1341B3F8237FAFCC4035" ma:contentTypeVersion="13" ma:contentTypeDescription="Create a new document." ma:contentTypeScope="" ma:versionID="02b1ef15f321d82e47e324005e64f521">
  <xsd:schema xmlns:xsd="http://www.w3.org/2001/XMLSchema" xmlns:xs="http://www.w3.org/2001/XMLSchema" xmlns:p="http://schemas.microsoft.com/office/2006/metadata/properties" xmlns:ns3="7d6dd3fb-7ed1-4ded-bb67-d5289b61d8d1" xmlns:ns4="1fc45431-1beb-4039-bca0-c815ad995e74" targetNamespace="http://schemas.microsoft.com/office/2006/metadata/properties" ma:root="true" ma:fieldsID="d83dfcba976683adaea28818bf0282c5" ns3:_="" ns4:_="">
    <xsd:import namespace="7d6dd3fb-7ed1-4ded-bb67-d5289b61d8d1"/>
    <xsd:import namespace="1fc45431-1beb-4039-bca0-c815ad995e7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6dd3fb-7ed1-4ded-bb67-d5289b61d8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c45431-1beb-4039-bca0-c815ad995e7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9AD2CC-E66F-4E9A-8050-9E145C7CFF6B}">
  <ds:schemaRefs>
    <ds:schemaRef ds:uri="http://schemas.microsoft.com/sharepoint/v3/contenttype/forms"/>
  </ds:schemaRefs>
</ds:datastoreItem>
</file>

<file path=customXml/itemProps2.xml><?xml version="1.0" encoding="utf-8"?>
<ds:datastoreItem xmlns:ds="http://schemas.openxmlformats.org/officeDocument/2006/customXml" ds:itemID="{FCA6000F-EACE-4718-B7EB-216FCA1C4F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6dd3fb-7ed1-4ded-bb67-d5289b61d8d1"/>
    <ds:schemaRef ds:uri="1fc45431-1beb-4039-bca0-c815ad995e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175706-94B9-4027-BD08-5B9109F96524}">
  <ds:schemaRefs>
    <ds:schemaRef ds:uri="http://purl.org/dc/terms/"/>
    <ds:schemaRef ds:uri="1fc45431-1beb-4039-bca0-c815ad995e74"/>
    <ds:schemaRef ds:uri="http://schemas.microsoft.com/office/2006/documentManagement/types"/>
    <ds:schemaRef ds:uri="7d6dd3fb-7ed1-4ded-bb67-d5289b61d8d1"/>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63763</TotalTime>
  <Words>1493</Words>
  <Application>Microsoft Office PowerPoint</Application>
  <PresentationFormat>Widescreen</PresentationFormat>
  <Paragraphs>220</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Trebuchet MS</vt:lpstr>
      <vt:lpstr>Wingdings</vt:lpstr>
      <vt:lpstr>Wingdings 3</vt:lpstr>
      <vt:lpstr>Facet</vt:lpstr>
      <vt:lpstr>Bring Your Child to Work Day </vt:lpstr>
      <vt:lpstr>Computer Jokes</vt:lpstr>
      <vt:lpstr>Agenda</vt:lpstr>
      <vt:lpstr>What is Programming?</vt:lpstr>
      <vt:lpstr>Why Should You Learn Programming?</vt:lpstr>
      <vt:lpstr>What do your parents do with programming at BMS?</vt:lpstr>
      <vt:lpstr>Get ready</vt:lpstr>
      <vt:lpstr>Python Compiler</vt:lpstr>
      <vt:lpstr>Python Syntax</vt:lpstr>
      <vt:lpstr>My First Python Program  (Code 1) </vt:lpstr>
      <vt:lpstr>Python Variables   (Code 2)</vt:lpstr>
      <vt:lpstr>Python Conditions and Loops  (Code 3)</vt:lpstr>
      <vt:lpstr>Python Functions</vt:lpstr>
      <vt:lpstr>Python Functions (code 4)</vt:lpstr>
      <vt:lpstr>Python Library</vt:lpstr>
      <vt:lpstr>Python Library (code 5)</vt:lpstr>
      <vt:lpstr>Project 1: Rock, Paper, Scissors Game   </vt:lpstr>
      <vt:lpstr>Project 1: Rock, Paper, Scissors Game (code 6)   </vt:lpstr>
      <vt:lpstr>Project 2: Password Strength Checker   </vt:lpstr>
      <vt:lpstr>Congratulations Young BMS Programmers</vt:lpstr>
      <vt:lpstr>Additional Slides</vt:lpstr>
      <vt:lpstr>Install Python on your Computer   </vt:lpstr>
      <vt:lpstr>Python IDLE (Integrated Development and Learning Environment   </vt:lpstr>
      <vt:lpstr>Create a Python program on your computer   </vt:lpstr>
    </vt:vector>
  </TitlesOfParts>
  <Company>Bristol-Myers Squibb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kids</dc:title>
  <dc:creator>Shen, Bingxin</dc:creator>
  <cp:lastModifiedBy>Kuwar, Bijay</cp:lastModifiedBy>
  <cp:revision>119</cp:revision>
  <dcterms:created xsi:type="dcterms:W3CDTF">2019-03-18T20:26:27Z</dcterms:created>
  <dcterms:modified xsi:type="dcterms:W3CDTF">2023-04-26T20:38:41Z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0x010100B97661B80A5F1341B3F8237FAFCC4035</vt:lpwstr>
  </property>
</Properties>
</file>