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2" r:id="rId4"/>
    <p:sldId id="263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9" r:id="rId15"/>
    <p:sldId id="28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9002D-2854-4E46-9952-485B0948761D}" type="datetimeFigureOut">
              <a:rPr lang="en-US"/>
              <a:t>4/28/2016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61DA4-31DE-4AC3-B755-45C91F7C75D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6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1DA4-31DE-4AC3-B755-45C91F7C75D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95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1DA4-31DE-4AC3-B755-45C91F7C75D5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36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1DA4-31DE-4AC3-B755-45C91F7C75D5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90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1DA4-31DE-4AC3-B755-45C91F7C75D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95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1DA4-31DE-4AC3-B755-45C91F7C75D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56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1DA4-31DE-4AC3-B755-45C91F7C75D5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47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1DA4-31DE-4AC3-B755-45C91F7C75D5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55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1DA4-31DE-4AC3-B755-45C91F7C75D5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43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1DA4-31DE-4AC3-B755-45C91F7C75D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02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1DA4-31DE-4AC3-B755-45C91F7C75D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11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1DA4-31DE-4AC3-B755-45C91F7C75D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27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1DA4-31DE-4AC3-B755-45C91F7C75D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177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1DA4-31DE-4AC3-B755-45C91F7C75D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24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1DA4-31DE-4AC3-B755-45C91F7C75D5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8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1DA4-31DE-4AC3-B755-45C91F7C75D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09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1DA4-31DE-4AC3-B755-45C91F7C75D5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6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1DA4-31DE-4AC3-B755-45C91F7C75D5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70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1DA4-31DE-4AC3-B755-45C91F7C75D5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04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1DA4-31DE-4AC3-B755-45C91F7C75D5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1DA4-31DE-4AC3-B755-45C91F7C75D5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1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kvanvig/S16D4_FinalProjec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CS 347 – Data Management Option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Adan Cortez, Brittany </a:t>
            </a:r>
            <a:r>
              <a:rPr lang="en-US" dirty="0" err="1"/>
              <a:t>Kvanvig</a:t>
            </a:r>
            <a:r>
              <a:rPr lang="en-US" dirty="0"/>
              <a:t>, Paola </a:t>
            </a:r>
            <a:r>
              <a:rPr lang="en-US" dirty="0" err="1"/>
              <a:t>Jara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3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867" y="135103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Authorization</a:t>
            </a:r>
            <a:br>
              <a:rPr lang="en-US" dirty="0"/>
            </a:br>
            <a:endParaRPr lang="en-US" dirty="0"/>
          </a:p>
        </p:txBody>
      </p:sp>
      <p:pic>
        <p:nvPicPr>
          <p:cNvPr id="3" name="Content Placeholder 2" descr="Screen Shot 2016-04-28 at 1.37.24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4288" y="1801813"/>
            <a:ext cx="9197976" cy="5064125"/>
          </a:xfrm>
        </p:spPr>
      </p:pic>
    </p:spTree>
    <p:extLst>
      <p:ext uri="{BB962C8B-B14F-4D97-AF65-F5344CB8AC3E}">
        <p14:creationId xmlns:p14="http://schemas.microsoft.com/office/powerpoint/2010/main" val="302537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3" y="16678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Screen Shot 2016-04-28 at 1.43.39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4377" y="1797170"/>
            <a:ext cx="9191486" cy="5057812"/>
          </a:xfrm>
        </p:spPr>
      </p:pic>
    </p:spTree>
    <p:extLst>
      <p:ext uri="{BB962C8B-B14F-4D97-AF65-F5344CB8AC3E}">
        <p14:creationId xmlns:p14="http://schemas.microsoft.com/office/powerpoint/2010/main" val="343179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5103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Department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Screen Shot 2016-04-28 at 1.47.14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4377" y="1825925"/>
            <a:ext cx="9172465" cy="5032375"/>
          </a:xfrm>
        </p:spPr>
      </p:pic>
    </p:spTree>
    <p:extLst>
      <p:ext uri="{BB962C8B-B14F-4D97-AF65-F5344CB8AC3E}">
        <p14:creationId xmlns:p14="http://schemas.microsoft.com/office/powerpoint/2010/main" val="448319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315200" cy="1154097"/>
          </a:xfrm>
        </p:spPr>
        <p:txBody>
          <a:bodyPr/>
          <a:lstStyle/>
          <a:p>
            <a:r>
              <a:rPr lang="en-US" dirty="0"/>
              <a:t>Relationships</a:t>
            </a:r>
          </a:p>
        </p:txBody>
      </p:sp>
      <p:pic>
        <p:nvPicPr>
          <p:cNvPr id="5" name="Content Placeholder 4" descr="Screen Shot 2016-04-28 at 2.38.44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77" y="1574827"/>
            <a:ext cx="9127536" cy="5279998"/>
          </a:xfrm>
        </p:spPr>
      </p:pic>
    </p:spTree>
    <p:extLst>
      <p:ext uri="{BB962C8B-B14F-4D97-AF65-F5344CB8AC3E}">
        <p14:creationId xmlns:p14="http://schemas.microsoft.com/office/powerpoint/2010/main" val="116060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Editing entries from the Person or Project page – all others work correctly</a:t>
            </a:r>
          </a:p>
          <a:p>
            <a:r>
              <a:rPr lang="en-US" dirty="0"/>
              <a:t>Creating approval pages</a:t>
            </a:r>
          </a:p>
          <a:p>
            <a:r>
              <a:rPr lang="en-US" dirty="0"/>
              <a:t>Creating inverse parent-child relationships dynamically </a:t>
            </a:r>
          </a:p>
          <a:p>
            <a:r>
              <a:rPr lang="en-US" dirty="0"/>
              <a:t>Setting the columns to specific order</a:t>
            </a:r>
          </a:p>
          <a:p>
            <a:r>
              <a:rPr lang="en-US" dirty="0"/>
              <a:t>'Updated By' column to display logged-in user</a:t>
            </a:r>
          </a:p>
        </p:txBody>
      </p:sp>
    </p:spTree>
    <p:extLst>
      <p:ext uri="{BB962C8B-B14F-4D97-AF65-F5344CB8AC3E}">
        <p14:creationId xmlns:p14="http://schemas.microsoft.com/office/powerpoint/2010/main" val="525410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315200" cy="1154097"/>
          </a:xfrm>
        </p:spPr>
        <p:txBody>
          <a:bodyPr/>
          <a:lstStyle/>
          <a:p>
            <a:r>
              <a:rPr lang="en-US" dirty="0"/>
              <a:t>Part 2 Conceptual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 descr="Screen Shot 2016-04-23 at 5.49.3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132" y="1322717"/>
            <a:ext cx="9194616" cy="554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0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30" y="40073"/>
            <a:ext cx="7315200" cy="1154097"/>
          </a:xfrm>
        </p:spPr>
        <p:txBody>
          <a:bodyPr/>
          <a:lstStyle/>
          <a:p>
            <a:r>
              <a:rPr lang="en-US" dirty="0"/>
              <a:t>Part 2 - Apex</a:t>
            </a:r>
          </a:p>
        </p:txBody>
      </p:sp>
      <p:pic>
        <p:nvPicPr>
          <p:cNvPr id="4" name="Content Placeholder 3" descr="Screen Shot 2016-04-28 at 1.54.29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754038"/>
            <a:ext cx="9145043" cy="5106532"/>
          </a:xfrm>
        </p:spPr>
      </p:pic>
    </p:spTree>
    <p:extLst>
      <p:ext uri="{BB962C8B-B14F-4D97-AF65-F5344CB8AC3E}">
        <p14:creationId xmlns:p14="http://schemas.microsoft.com/office/powerpoint/2010/main" val="1777470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315200" cy="1154097"/>
          </a:xfrm>
        </p:spPr>
        <p:txBody>
          <a:bodyPr/>
          <a:lstStyle/>
          <a:p>
            <a:r>
              <a:rPr lang="en-US" dirty="0"/>
              <a:t>Part 2</a:t>
            </a:r>
          </a:p>
        </p:txBody>
      </p:sp>
      <p:pic>
        <p:nvPicPr>
          <p:cNvPr id="4" name="Content Placeholder 3" descr="Screen Shot 2016-04-28 at 1.54.43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4377" y="1825925"/>
            <a:ext cx="9161832" cy="5043179"/>
          </a:xfrm>
        </p:spPr>
      </p:pic>
    </p:spTree>
    <p:extLst>
      <p:ext uri="{BB962C8B-B14F-4D97-AF65-F5344CB8AC3E}">
        <p14:creationId xmlns:p14="http://schemas.microsoft.com/office/powerpoint/2010/main" val="1056713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315200" cy="1154097"/>
          </a:xfrm>
        </p:spPr>
        <p:txBody>
          <a:bodyPr/>
          <a:lstStyle/>
          <a:p>
            <a:r>
              <a:rPr lang="en-US" dirty="0"/>
              <a:t>Part 2</a:t>
            </a:r>
          </a:p>
        </p:txBody>
      </p:sp>
      <p:pic>
        <p:nvPicPr>
          <p:cNvPr id="4" name="Content Placeholder 3" descr="Screen Shot 2016-04-28 at 1.54.52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897811"/>
            <a:ext cx="9163313" cy="4963150"/>
          </a:xfrm>
        </p:spPr>
      </p:pic>
    </p:spTree>
    <p:extLst>
      <p:ext uri="{BB962C8B-B14F-4D97-AF65-F5344CB8AC3E}">
        <p14:creationId xmlns:p14="http://schemas.microsoft.com/office/powerpoint/2010/main" val="4201381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30" y="0"/>
            <a:ext cx="7315200" cy="1154097"/>
          </a:xfrm>
        </p:spPr>
        <p:txBody>
          <a:bodyPr/>
          <a:lstStyle/>
          <a:p>
            <a:r>
              <a:rPr lang="en-US" dirty="0"/>
              <a:t>Part 2</a:t>
            </a:r>
          </a:p>
        </p:txBody>
      </p:sp>
      <p:pic>
        <p:nvPicPr>
          <p:cNvPr id="4" name="Content Placeholder 3" descr="Screen Shot 2016-04-28 at 2.27.52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682151"/>
            <a:ext cx="9190815" cy="5169885"/>
          </a:xfrm>
        </p:spPr>
      </p:pic>
    </p:spTree>
    <p:extLst>
      <p:ext uri="{BB962C8B-B14F-4D97-AF65-F5344CB8AC3E}">
        <p14:creationId xmlns:p14="http://schemas.microsoft.com/office/powerpoint/2010/main" val="379230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705" y="-86634"/>
            <a:ext cx="7315200" cy="1154097"/>
          </a:xfrm>
        </p:spPr>
        <p:txBody>
          <a:bodyPr/>
          <a:lstStyle/>
          <a:p>
            <a:r>
              <a:rPr lang="en-US" dirty="0"/>
              <a:t>Part 1 Conceptual Model </a:t>
            </a:r>
          </a:p>
        </p:txBody>
      </p:sp>
      <p:pic>
        <p:nvPicPr>
          <p:cNvPr id="6" name="Content Placeholder 5" descr="Screen Shot 2016-04-23 at 5.49.33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28738"/>
            <a:ext cx="9194616" cy="5540540"/>
          </a:xfrm>
        </p:spPr>
      </p:pic>
    </p:spTree>
    <p:extLst>
      <p:ext uri="{BB962C8B-B14F-4D97-AF65-F5344CB8AC3E}">
        <p14:creationId xmlns:p14="http://schemas.microsoft.com/office/powerpoint/2010/main" val="3183932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911"/>
            <a:ext cx="7315200" cy="1154097"/>
          </a:xfrm>
        </p:spPr>
        <p:txBody>
          <a:bodyPr/>
          <a:lstStyle/>
          <a:p>
            <a:r>
              <a:rPr lang="en-US" dirty="0"/>
              <a:t>Part 2</a:t>
            </a:r>
          </a:p>
        </p:txBody>
      </p:sp>
      <p:pic>
        <p:nvPicPr>
          <p:cNvPr id="4" name="Content Placeholder 3" descr="Screen Shot 2016-04-28 at 2.28.02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840302"/>
            <a:ext cx="9145705" cy="5017017"/>
          </a:xfrm>
        </p:spPr>
      </p:pic>
    </p:spTree>
    <p:extLst>
      <p:ext uri="{BB962C8B-B14F-4D97-AF65-F5344CB8AC3E}">
        <p14:creationId xmlns:p14="http://schemas.microsoft.com/office/powerpoint/2010/main" val="2482697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315200" cy="1154097"/>
          </a:xfrm>
        </p:spPr>
        <p:txBody>
          <a:bodyPr/>
          <a:lstStyle/>
          <a:p>
            <a:r>
              <a:rPr lang="en-US" dirty="0"/>
              <a:t>Part 2</a:t>
            </a:r>
          </a:p>
        </p:txBody>
      </p:sp>
      <p:pic>
        <p:nvPicPr>
          <p:cNvPr id="4" name="Content Placeholder 3" descr="Screen Shot 2016-04-28 at 2.30.20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3" y="1784732"/>
            <a:ext cx="9141917" cy="5074856"/>
          </a:xfrm>
        </p:spPr>
      </p:pic>
    </p:spTree>
    <p:extLst>
      <p:ext uri="{BB962C8B-B14F-4D97-AF65-F5344CB8AC3E}">
        <p14:creationId xmlns:p14="http://schemas.microsoft.com/office/powerpoint/2010/main" val="991062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Lack of update and delete functionality make application more difficult to use</a:t>
            </a:r>
          </a:p>
          <a:p>
            <a:r>
              <a:rPr lang="en-US" dirty="0"/>
              <a:t>Easier to query the database</a:t>
            </a:r>
          </a:p>
          <a:p>
            <a:r>
              <a:rPr lang="en-US" dirty="0"/>
              <a:t>Less Apex overhead to implement</a:t>
            </a:r>
          </a:p>
        </p:txBody>
      </p:sp>
    </p:spTree>
    <p:extLst>
      <p:ext uri="{BB962C8B-B14F-4D97-AF65-F5344CB8AC3E}">
        <p14:creationId xmlns:p14="http://schemas.microsoft.com/office/powerpoint/2010/main" val="98104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5552"/>
            <a:ext cx="7315200" cy="1154097"/>
          </a:xfrm>
        </p:spPr>
        <p:txBody>
          <a:bodyPr/>
          <a:lstStyle/>
          <a:p>
            <a:pPr algn="ctr"/>
            <a:r>
              <a:rPr lang="en-US" dirty="0"/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196508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382" y="356839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Part 1 Logical Model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Screen Shot 2016-04-25 at 7.50.15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4288" y="1233488"/>
            <a:ext cx="9159409" cy="5620693"/>
          </a:xfrm>
        </p:spPr>
      </p:pic>
    </p:spTree>
    <p:extLst>
      <p:ext uri="{BB962C8B-B14F-4D97-AF65-F5344CB8AC3E}">
        <p14:creationId xmlns:p14="http://schemas.microsoft.com/office/powerpoint/2010/main" val="382075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028" y="71750"/>
            <a:ext cx="7315200" cy="1154097"/>
          </a:xfrm>
        </p:spPr>
        <p:txBody>
          <a:bodyPr/>
          <a:lstStyle/>
          <a:p>
            <a:r>
              <a:rPr lang="en-US" dirty="0"/>
              <a:t>Part 1 Relational Model</a:t>
            </a:r>
          </a:p>
        </p:txBody>
      </p:sp>
      <p:pic>
        <p:nvPicPr>
          <p:cNvPr id="5" name="Content Placeholder 4" descr="Screen Shot 2016-04-25 at 7.50.02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53853" y="1632768"/>
            <a:ext cx="9655494" cy="5266921"/>
          </a:xfrm>
        </p:spPr>
      </p:pic>
    </p:spTree>
    <p:extLst>
      <p:ext uri="{BB962C8B-B14F-4D97-AF65-F5344CB8AC3E}">
        <p14:creationId xmlns:p14="http://schemas.microsoft.com/office/powerpoint/2010/main" val="416005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42" y="245971"/>
            <a:ext cx="7315200" cy="1154097"/>
          </a:xfrm>
        </p:spPr>
        <p:txBody>
          <a:bodyPr/>
          <a:lstStyle/>
          <a:p>
            <a:r>
              <a:rPr lang="en-US" dirty="0"/>
              <a:t>Git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25" y="1882886"/>
            <a:ext cx="7315200" cy="3539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hlinkClick r:id="rId2"/>
              </a:rPr>
              <a:t>https://github.com/bkvanvig/S16D4_FinalProject</a:t>
            </a:r>
          </a:p>
        </p:txBody>
      </p:sp>
    </p:spTree>
    <p:extLst>
      <p:ext uri="{BB962C8B-B14F-4D97-AF65-F5344CB8AC3E}">
        <p14:creationId xmlns:p14="http://schemas.microsoft.com/office/powerpoint/2010/main" val="202832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6-04-26 at 12.07.20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952" y="1380322"/>
            <a:ext cx="8934825" cy="5296592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7513" y="40073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/>
              <a:t>Application Logic</a:t>
            </a:r>
          </a:p>
        </p:txBody>
      </p:sp>
    </p:spTree>
    <p:extLst>
      <p:ext uri="{BB962C8B-B14F-4D97-AF65-F5344CB8AC3E}">
        <p14:creationId xmlns:p14="http://schemas.microsoft.com/office/powerpoint/2010/main" val="54225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21" y="-39119"/>
            <a:ext cx="7315200" cy="1154097"/>
          </a:xfrm>
        </p:spPr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5" name="Content Placeholder 4" descr="Screen Shot 2016-04-28 at 1.28.32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3132" y="1851440"/>
            <a:ext cx="9200992" cy="4933070"/>
          </a:xfrm>
        </p:spPr>
      </p:pic>
      <p:pic>
        <p:nvPicPr>
          <p:cNvPr id="6" name="Picture 5" descr="Screen Shot 2016-04-28 at 1.28.49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4698" y="1736421"/>
            <a:ext cx="9240474" cy="504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3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06" y="-316302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/>
              <a:t>Authorization</a:t>
            </a:r>
          </a:p>
        </p:txBody>
      </p:sp>
      <p:pic>
        <p:nvPicPr>
          <p:cNvPr id="5" name="Content Placeholder 4" descr="Screen Shot 2016-04-28 at 1.32.26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4377" y="848264"/>
            <a:ext cx="9156077" cy="6001711"/>
          </a:xfrm>
        </p:spPr>
      </p:pic>
    </p:spTree>
    <p:extLst>
      <p:ext uri="{BB962C8B-B14F-4D97-AF65-F5344CB8AC3E}">
        <p14:creationId xmlns:p14="http://schemas.microsoft.com/office/powerpoint/2010/main" val="80179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60" y="8758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Authorization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 descr="Screen Shot 2016-04-28 at 1.37.00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4377" y="1797170"/>
            <a:ext cx="9194503" cy="5058995"/>
          </a:xfrm>
        </p:spPr>
      </p:pic>
    </p:spTree>
    <p:extLst>
      <p:ext uri="{BB962C8B-B14F-4D97-AF65-F5344CB8AC3E}">
        <p14:creationId xmlns:p14="http://schemas.microsoft.com/office/powerpoint/2010/main" val="3786855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181</TotalTime>
  <Words>89</Words>
  <Application>Microsoft Office PowerPoint</Application>
  <PresentationFormat>On-screen Show (4:3)</PresentationFormat>
  <Paragraphs>16</Paragraphs>
  <Slides>23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Perspective</vt:lpstr>
      <vt:lpstr>CS 347 – Data Management Option A</vt:lpstr>
      <vt:lpstr>Part 1 Conceptual Model </vt:lpstr>
      <vt:lpstr>Part 1 Logical Model </vt:lpstr>
      <vt:lpstr>Part 1 Relational Model</vt:lpstr>
      <vt:lpstr>Git Repository</vt:lpstr>
      <vt:lpstr>Application Logic</vt:lpstr>
      <vt:lpstr>Login Page</vt:lpstr>
      <vt:lpstr>Authorization</vt:lpstr>
      <vt:lpstr>Authorization </vt:lpstr>
      <vt:lpstr>Authorization </vt:lpstr>
      <vt:lpstr>Project </vt:lpstr>
      <vt:lpstr>Department </vt:lpstr>
      <vt:lpstr>Relationships</vt:lpstr>
      <vt:lpstr>Part 1 Problems</vt:lpstr>
      <vt:lpstr>Part 2 Conceptual Model</vt:lpstr>
      <vt:lpstr>Part 2 - Apex</vt:lpstr>
      <vt:lpstr>Part 2</vt:lpstr>
      <vt:lpstr>Part 2</vt:lpstr>
      <vt:lpstr>Part 2</vt:lpstr>
      <vt:lpstr>Part 2</vt:lpstr>
      <vt:lpstr>Part 2</vt:lpstr>
      <vt:lpstr>SIM Differences</vt:lpstr>
      <vt:lpstr>Thank you for your time</vt:lpstr>
    </vt:vector>
  </TitlesOfParts>
  <Company>University of Texas -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347 – Data Management</dc:title>
  <dc:creator>Adan Cortez</dc:creator>
  <cp:lastModifiedBy>Adan Cortez</cp:lastModifiedBy>
  <cp:revision>16</cp:revision>
  <dcterms:created xsi:type="dcterms:W3CDTF">2016-03-27T21:54:36Z</dcterms:created>
  <dcterms:modified xsi:type="dcterms:W3CDTF">2016-04-28T19:48:56Z</dcterms:modified>
</cp:coreProperties>
</file>