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Adan/Documents/School/Spring2016/CS347/Proj1/Project1ConceptualModel.dm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Adan/Documents/School/Spring2016/CS347/Proj1/Project1.ddl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ex.oracle.com/pls/apex/f?p=29189:1:9903795820470:::::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CS 347 – Data Management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Adan Cortez, Brittany </a:t>
            </a:r>
            <a:r>
              <a:rPr lang="en-US" dirty="0" err="1" smtClean="0"/>
              <a:t>Kvanvig</a:t>
            </a:r>
            <a:r>
              <a:rPr lang="en-US" dirty="0" smtClean="0"/>
              <a:t>, Paola </a:t>
            </a:r>
            <a:r>
              <a:rPr lang="en-US" dirty="0" err="1" smtClean="0"/>
              <a:t>Jara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3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</a:t>
            </a:r>
            <a:r>
              <a:rPr lang="en-US" dirty="0" smtClean="0"/>
              <a:t>&amp; Relational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3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2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Apex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35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 -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Project Employee class a subclass, or relationship?</a:t>
            </a:r>
          </a:p>
          <a:p>
            <a:pPr lvl="1"/>
            <a:r>
              <a:rPr lang="en-US" dirty="0" smtClean="0"/>
              <a:t>How do inheritance from the two super-classes?</a:t>
            </a:r>
          </a:p>
          <a:p>
            <a:r>
              <a:rPr lang="en-US" dirty="0" smtClean="0"/>
              <a:t>How to create accounts and roles in APEX?</a:t>
            </a:r>
          </a:p>
          <a:p>
            <a:r>
              <a:rPr lang="en-US" dirty="0" smtClean="0"/>
              <a:t>Error in DDL4</a:t>
            </a:r>
          </a:p>
          <a:p>
            <a:pPr lvl="1"/>
            <a:r>
              <a:rPr lang="en-US" dirty="0" smtClean="0"/>
              <a:t>Select statement has an error for the last column</a:t>
            </a:r>
          </a:p>
          <a:p>
            <a:pPr lvl="2"/>
            <a:r>
              <a:rPr lang="en-US" dirty="0" smtClean="0"/>
              <a:t>ORA-00904: “SALEXCEPTION”: Invalid Identifier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1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5552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Thank you, for your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81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181</TotalTime>
  <Words>89</Words>
  <Application>Microsoft Macintosh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Perspective</vt:lpstr>
      <vt:lpstr>CS 347 – Data Management</vt:lpstr>
      <vt:lpstr>Logical &amp; Relational Model </vt:lpstr>
      <vt:lpstr>DDL4</vt:lpstr>
      <vt:lpstr>Relational Apex Application </vt:lpstr>
      <vt:lpstr>Q &amp; A - Session</vt:lpstr>
      <vt:lpstr>Thank you, for your time</vt:lpstr>
    </vt:vector>
  </TitlesOfParts>
  <Company>University of Texas -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347 – Data Management</dc:title>
  <dc:creator>Adan Cortez</dc:creator>
  <cp:lastModifiedBy>Adan Cortez</cp:lastModifiedBy>
  <cp:revision>7</cp:revision>
  <dcterms:created xsi:type="dcterms:W3CDTF">2016-03-27T21:54:36Z</dcterms:created>
  <dcterms:modified xsi:type="dcterms:W3CDTF">2016-03-30T20:37:40Z</dcterms:modified>
</cp:coreProperties>
</file>