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2716" autoAdjust="0"/>
  </p:normalViewPr>
  <p:slideViewPr>
    <p:cSldViewPr snapToGrid="0" snapToObjects="1">
      <p:cViewPr varScale="1">
        <p:scale>
          <a:sx n="91" d="100"/>
          <a:sy n="91" d="100"/>
        </p:scale>
        <p:origin x="1416" y="19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67B2-6A98-AE4B-B700-9B812556FC4D}" type="datetimeFigureOut">
              <a:rPr lang="en-US" smtClean="0"/>
              <a:t>6/26/16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52081-EE79-CA4C-B4D5-30210FDA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439160"/>
            <a:ext cx="3192633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3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756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71799"/>
            <a:ext cx="5282758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5827" y="1426"/>
              <a:ext cx="649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0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6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89" y="1215307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2" y="5179917"/>
            <a:ext cx="7338389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8388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9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4523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Default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Cloudera </dc:title>
  <dc:creator>Alex Gutow</dc:creator>
  <cp:lastModifiedBy>Microsoft Office User</cp:lastModifiedBy>
  <cp:revision>140</cp:revision>
  <dcterms:created xsi:type="dcterms:W3CDTF">2014-12-11T04:52:16Z</dcterms:created>
  <dcterms:modified xsi:type="dcterms:W3CDTF">2016-06-26T18:26:05Z</dcterms:modified>
</cp:coreProperties>
</file>