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87EC9F-2B44-4440-BF26-23D870023AD6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1E30FE-FBF7-4120-BD05-56E3209551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80286 Microprocessor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80286 Basic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/>
              <a:t>80286 microprocessor is an advanced </a:t>
            </a:r>
            <a:r>
              <a:rPr lang="en-US" b="1" dirty="0" smtClean="0"/>
              <a:t>version of </a:t>
            </a:r>
            <a:r>
              <a:rPr lang="en-US" b="1" dirty="0" smtClean="0"/>
              <a:t>the 8086 microprocessor that is designed for </a:t>
            </a:r>
            <a:r>
              <a:rPr lang="en-US" b="1" dirty="0" smtClean="0"/>
              <a:t>multiuser </a:t>
            </a:r>
            <a:r>
              <a:rPr lang="en-US" b="1" dirty="0" smtClean="0"/>
              <a:t>and multitasking </a:t>
            </a:r>
            <a:r>
              <a:rPr lang="en-US" b="1" dirty="0" smtClean="0"/>
              <a:t>environments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The 80286 addresses 16 M Byte of </a:t>
            </a:r>
            <a:r>
              <a:rPr lang="en-US" b="1" dirty="0" smtClean="0"/>
              <a:t>physical memory </a:t>
            </a:r>
            <a:r>
              <a:rPr lang="en-US" b="1" dirty="0" smtClean="0"/>
              <a:t>and 1G Bytes of virtual memory by using </a:t>
            </a:r>
            <a:r>
              <a:rPr lang="en-US" b="1" dirty="0" smtClean="0"/>
              <a:t>its memory-management </a:t>
            </a:r>
            <a:r>
              <a:rPr lang="en-US" b="1" dirty="0" smtClean="0"/>
              <a:t>system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80286 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The 80286 is basically an 8086 that is optimized </a:t>
            </a:r>
            <a:r>
              <a:rPr lang="en-US" b="1" dirty="0" smtClean="0"/>
              <a:t>to execute </a:t>
            </a:r>
            <a:r>
              <a:rPr lang="en-US" b="1" dirty="0" smtClean="0"/>
              <a:t>instructions in fewer clocking periods </a:t>
            </a:r>
            <a:r>
              <a:rPr lang="en-US" b="1" dirty="0" smtClean="0"/>
              <a:t>than the 8086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Like the 80186, the 80286 doesn’t </a:t>
            </a:r>
            <a:r>
              <a:rPr lang="en-US" b="1" dirty="0" smtClean="0"/>
              <a:t>incorporate internal </a:t>
            </a:r>
            <a:r>
              <a:rPr lang="en-US" b="1" dirty="0" smtClean="0"/>
              <a:t>peripherals; instead it contains </a:t>
            </a:r>
            <a:r>
              <a:rPr lang="en-US" b="1" dirty="0" smtClean="0"/>
              <a:t>a memory management unit </a:t>
            </a:r>
            <a:r>
              <a:rPr lang="en-US" b="1" dirty="0" smtClean="0"/>
              <a:t>(MMU</a:t>
            </a:r>
            <a:r>
              <a:rPr lang="en-US" b="1" dirty="0" smtClean="0"/>
              <a:t>)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 </a:t>
            </a:r>
            <a:r>
              <a:rPr lang="en-US" b="1" dirty="0" smtClean="0"/>
              <a:t>The 80286 operates in both the real </a:t>
            </a:r>
            <a:r>
              <a:rPr lang="en-US" b="1" dirty="0" smtClean="0"/>
              <a:t>and protected modes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80286 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 the real mode, the 80286 addresses a </a:t>
            </a:r>
            <a:r>
              <a:rPr lang="en-US" b="1" dirty="0" smtClean="0"/>
              <a:t>1MByte memory </a:t>
            </a:r>
            <a:r>
              <a:rPr lang="en-US" b="1" dirty="0" smtClean="0"/>
              <a:t>address space and is virtually identical </a:t>
            </a:r>
            <a:r>
              <a:rPr lang="en-US" b="1" dirty="0" smtClean="0"/>
              <a:t>to 8086</a:t>
            </a:r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 smtClean="0"/>
              <a:t>the protected mode, the 80286 addresses </a:t>
            </a:r>
            <a:r>
              <a:rPr lang="en-US" b="1" dirty="0" smtClean="0"/>
              <a:t>a 16MByte </a:t>
            </a:r>
            <a:r>
              <a:rPr lang="en-US" b="1" dirty="0" smtClean="0"/>
              <a:t>memory </a:t>
            </a:r>
            <a:r>
              <a:rPr lang="en-US" b="1" dirty="0" smtClean="0"/>
              <a:t>space</a:t>
            </a:r>
          </a:p>
          <a:p>
            <a:r>
              <a:rPr lang="en-US" b="1" dirty="0" smtClean="0"/>
              <a:t>The clock is provided by the 82284 </a:t>
            </a:r>
            <a:r>
              <a:rPr lang="en-US" b="1" dirty="0" smtClean="0"/>
              <a:t>clock generator</a:t>
            </a:r>
          </a:p>
          <a:p>
            <a:r>
              <a:rPr lang="en-US" b="1" dirty="0" smtClean="0"/>
              <a:t>The </a:t>
            </a:r>
            <a:r>
              <a:rPr lang="en-US" b="1" dirty="0" smtClean="0"/>
              <a:t>system control signals </a:t>
            </a:r>
            <a:r>
              <a:rPr lang="en-US" b="1" dirty="0" smtClean="0"/>
              <a:t>are provided </a:t>
            </a:r>
            <a:r>
              <a:rPr lang="en-US" b="1" dirty="0" smtClean="0"/>
              <a:t>by the 82288 system bus controller</a:t>
            </a:r>
          </a:p>
          <a:p>
            <a:r>
              <a:rPr lang="en-US" b="1" dirty="0" smtClean="0"/>
              <a:t>The </a:t>
            </a:r>
            <a:r>
              <a:rPr lang="en-US" b="1" dirty="0" smtClean="0"/>
              <a:t>80286 contains the same </a:t>
            </a:r>
            <a:r>
              <a:rPr lang="en-US" b="1" dirty="0" smtClean="0"/>
              <a:t>instructions except </a:t>
            </a:r>
            <a:r>
              <a:rPr lang="en-US" b="1" dirty="0" smtClean="0"/>
              <a:t>for a handful of additional </a:t>
            </a:r>
            <a:r>
              <a:rPr lang="en-US" b="1" dirty="0" smtClean="0"/>
              <a:t>instructions that </a:t>
            </a:r>
            <a:r>
              <a:rPr lang="en-US" b="1" dirty="0" smtClean="0"/>
              <a:t>control the memory-management </a:t>
            </a:r>
            <a:r>
              <a:rPr lang="en-US" b="1" dirty="0" smtClean="0"/>
              <a:t>init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8429625" cy="793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80286 Block Diagram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078" y="2286000"/>
            <a:ext cx="8848922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Address </a:t>
            </a:r>
            <a:r>
              <a:rPr lang="en-US" b="1" dirty="0" smtClean="0"/>
              <a:t>pins A23-A0, /BUSY, CAP, /ERROR, /PEREQ, and /PEACK are new or additional pins that do not appear on the 8086 microprocessor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r>
              <a:rPr lang="en-US" b="1" dirty="0" smtClean="0"/>
              <a:t> </a:t>
            </a:r>
          </a:p>
          <a:p>
            <a:pPr algn="just"/>
            <a:r>
              <a:rPr lang="en-US" b="1" dirty="0" smtClean="0"/>
              <a:t>The /BUSY, /ERROR. /PEREQ. and /PEACK signals are used with the microprocessor extension or </a:t>
            </a:r>
            <a:r>
              <a:rPr lang="en-US" b="1" dirty="0" smtClean="0"/>
              <a:t>coprocessor e.g. 80287 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TEST pin is now referred to as the BUSY pin</a:t>
            </a:r>
          </a:p>
          <a:p>
            <a:pPr algn="just"/>
            <a:r>
              <a:rPr lang="en-US" b="1" dirty="0" smtClean="0"/>
              <a:t> The address bus is 24-bits wide to accommodate the 16M bytes of physical memory. </a:t>
            </a:r>
          </a:p>
          <a:p>
            <a:pPr algn="just"/>
            <a:r>
              <a:rPr lang="en-US" b="1" dirty="0" smtClean="0"/>
              <a:t>The CAP pin is connected to a 0.047 �F ,+ 20% capacitor that acts as a 12 V filter and connects to ground. </a:t>
            </a:r>
            <a:endParaRPr lang="en-US" b="1" dirty="0" smtClean="0"/>
          </a:p>
          <a:p>
            <a:pPr algn="just"/>
            <a:r>
              <a:rPr lang="en-US" b="1" dirty="0" smtClean="0"/>
              <a:t>80286 does not contain a multiplexed address/data bus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80286 operates in both the real and protected modes. In the real mode, the 80286 addresses a 1M-byte memory address space and is virtually identical to the 8086. In the protected mode, the 80286 addresses a 16M byte memory space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</TotalTime>
  <Words>337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80286 Microprocessor</vt:lpstr>
      <vt:lpstr>80286 Basic Features </vt:lpstr>
      <vt:lpstr>80286 Basic Features</vt:lpstr>
      <vt:lpstr>80286 Basic Features</vt:lpstr>
      <vt:lpstr>Slide 5</vt:lpstr>
      <vt:lpstr>80286 Block Diagram</vt:lpstr>
      <vt:lpstr>Slide 7</vt:lpstr>
      <vt:lpstr>Slide 8</vt:lpstr>
      <vt:lpstr>Slide 9</vt:lpstr>
    </vt:vector>
  </TitlesOfParts>
  <Company>cwit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80286 Microprocessor</dc:title>
  <dc:creator>cwit</dc:creator>
  <cp:lastModifiedBy>cwit</cp:lastModifiedBy>
  <cp:revision>5</cp:revision>
  <dcterms:created xsi:type="dcterms:W3CDTF">2012-04-12T05:31:24Z</dcterms:created>
  <dcterms:modified xsi:type="dcterms:W3CDTF">2012-04-12T06:14:31Z</dcterms:modified>
</cp:coreProperties>
</file>