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67" r:id="rId15"/>
    <p:sldId id="274" r:id="rId16"/>
    <p:sldId id="275" r:id="rId17"/>
    <p:sldId id="277" r:id="rId18"/>
    <p:sldId id="278" r:id="rId19"/>
    <p:sldId id="271" r:id="rId20"/>
    <p:sldId id="268" r:id="rId21"/>
    <p:sldId id="273" r:id="rId22"/>
    <p:sldId id="279" r:id="rId23"/>
    <p:sldId id="281" r:id="rId24"/>
    <p:sldId id="282" r:id="rId25"/>
    <p:sldId id="283" r:id="rId26"/>
    <p:sldId id="285" r:id="rId27"/>
    <p:sldId id="286" r:id="rId28"/>
    <p:sldId id="280" r:id="rId29"/>
    <p:sldId id="287" r:id="rId30"/>
    <p:sldId id="288" r:id="rId31"/>
    <p:sldId id="289" r:id="rId32"/>
    <p:sldId id="29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-III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The 8255 Programmable Peripheral Interface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533400"/>
            <a:ext cx="3667125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362200"/>
            <a:ext cx="4495800" cy="1600200"/>
          </a:xfrm>
        </p:spPr>
        <p:txBody>
          <a:bodyPr/>
          <a:lstStyle/>
          <a:p>
            <a:r>
              <a:rPr lang="en-US" dirty="0" smtClean="0"/>
              <a:t>        	ADC 	interfacing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944562"/>
          </a:xfrm>
        </p:spPr>
        <p:txBody>
          <a:bodyPr/>
          <a:lstStyle/>
          <a:p>
            <a:r>
              <a:rPr lang="en-US" dirty="0" smtClean="0"/>
              <a:t>ADC  interfacing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219200"/>
            <a:ext cx="5276850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623888" y="657225"/>
            <a:ext cx="8291512" cy="582106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  interfacing</a:t>
            </a:r>
            <a:endParaRPr lang="en-US" dirty="0"/>
          </a:p>
        </p:txBody>
      </p:sp>
      <p:sp>
        <p:nvSpPr>
          <p:cNvPr id="4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Algorithm:</a:t>
            </a:r>
          </a:p>
          <a:p>
            <a:r>
              <a:rPr lang="en-US" dirty="0" smtClean="0"/>
              <a:t>Configure the ports.</a:t>
            </a:r>
          </a:p>
          <a:p>
            <a:r>
              <a:rPr lang="en-US" dirty="0" smtClean="0"/>
              <a:t>Select the analog input.</a:t>
            </a:r>
          </a:p>
          <a:p>
            <a:r>
              <a:rPr lang="en-US" dirty="0" smtClean="0"/>
              <a:t>Give start of conversion pulse to the ADC.</a:t>
            </a:r>
          </a:p>
          <a:p>
            <a:r>
              <a:rPr lang="en-US" dirty="0" smtClean="0"/>
              <a:t>Wait till the EOC goes high.</a:t>
            </a:r>
          </a:p>
          <a:p>
            <a:r>
              <a:rPr lang="en-US" dirty="0" smtClean="0"/>
              <a:t>If EOC=1, read digital data.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0"/>
            <a:ext cx="83058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/>
              <a:t>MOV AL, 98h 	;initialise 8255 as</a:t>
            </a:r>
          </a:p>
          <a:p>
            <a:r>
              <a:rPr lang="en-US" sz="2800" dirty="0" smtClean="0"/>
              <a:t>OUT CWR, AL</a:t>
            </a:r>
          </a:p>
          <a:p>
            <a:r>
              <a:rPr lang="pt-BR" sz="2800" dirty="0" smtClean="0"/>
              <a:t>MOV AL, 02h 	;Select I/P2 as analog</a:t>
            </a:r>
          </a:p>
          <a:p>
            <a:r>
              <a:rPr lang="en-US" sz="2800" dirty="0" smtClean="0"/>
              <a:t>OUT Port B, AL 	;input.</a:t>
            </a:r>
          </a:p>
          <a:p>
            <a:r>
              <a:rPr lang="en-US" sz="2800" dirty="0" smtClean="0"/>
              <a:t>MOV AL, 01h	 ;Give start of conversion</a:t>
            </a:r>
          </a:p>
          <a:p>
            <a:r>
              <a:rPr lang="en-US" sz="2800" dirty="0" smtClean="0"/>
              <a:t>OUT Port C, AL 	; pulse to the ADC</a:t>
            </a:r>
          </a:p>
          <a:p>
            <a:r>
              <a:rPr lang="en-US" sz="2800" dirty="0" smtClean="0"/>
              <a:t>MOV AL, 00h</a:t>
            </a:r>
          </a:p>
          <a:p>
            <a:r>
              <a:rPr lang="en-US" sz="2800" dirty="0" smtClean="0"/>
              <a:t>OUT Port C, AL</a:t>
            </a: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WAIT:</a:t>
            </a:r>
            <a:r>
              <a:rPr lang="en-US" sz="2800" dirty="0" smtClean="0"/>
              <a:t> IN  AL, Port C 	;Check for EOC by</a:t>
            </a:r>
          </a:p>
          <a:p>
            <a:r>
              <a:rPr lang="en-US" sz="2800" dirty="0" smtClean="0"/>
              <a:t>	RCL  AL,01H		; reading port C upper and</a:t>
            </a:r>
          </a:p>
          <a:p>
            <a:r>
              <a:rPr lang="en-US" sz="2800" dirty="0" smtClean="0"/>
              <a:t>	JNC </a:t>
            </a:r>
            <a:r>
              <a:rPr lang="en-US" sz="2800" dirty="0" smtClean="0">
                <a:solidFill>
                  <a:srgbClr val="FF0000"/>
                </a:solidFill>
              </a:rPr>
              <a:t>WAIT</a:t>
            </a:r>
          </a:p>
          <a:p>
            <a:r>
              <a:rPr lang="en-US" sz="2800" dirty="0" smtClean="0"/>
              <a:t>	IN AL, Port A 	;If EOC, read digital equivalent</a:t>
            </a:r>
          </a:p>
          <a:p>
            <a:r>
              <a:rPr lang="en-US" sz="2800" dirty="0" smtClean="0"/>
              <a:t>	HLT 			;Stop.</a:t>
            </a:r>
          </a:p>
          <a:p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timing and delay loops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2667000"/>
          <a:ext cx="6096000" cy="2392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66800"/>
                <a:gridCol w="2057400"/>
                <a:gridCol w="2971800"/>
              </a:tblGrid>
              <a:tr h="370840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Clock cycles</a:t>
                      </a:r>
                      <a:endParaRPr lang="en-US" sz="2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 dirty="0" smtClean="0"/>
                        <a:t>MOV CX, N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4 </a:t>
                      </a:r>
                      <a:r>
                        <a:rPr lang="en-US" sz="2500" baseline="0" dirty="0" smtClean="0"/>
                        <a:t>     =   C</a:t>
                      </a:r>
                      <a:r>
                        <a:rPr lang="en-US" sz="2500" baseline="-25000" dirty="0" smtClean="0"/>
                        <a:t>0</a:t>
                      </a:r>
                      <a:endParaRPr lang="en-US" sz="2500" baseline="-25000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delay : 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 smtClean="0"/>
                        <a:t>NOP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3</a:t>
                      </a:r>
                      <a:endParaRPr lang="en-US" sz="2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NOP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3      =    C</a:t>
                      </a:r>
                      <a:r>
                        <a:rPr lang="en-US" sz="2500" baseline="-25000" dirty="0" smtClean="0"/>
                        <a:t>L</a:t>
                      </a:r>
                      <a:endParaRPr lang="en-US" sz="2500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LOOP   delay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17 or 5</a:t>
                      </a:r>
                      <a:endParaRPr lang="en-US" sz="2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533400" y="5486400"/>
            <a:ext cx="2971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 smtClean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timing and delay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baseline="-25000" dirty="0" smtClean="0"/>
              <a:t>0</a:t>
            </a:r>
            <a:r>
              <a:rPr lang="en-US" dirty="0" smtClean="0"/>
              <a:t> : No. of cycles for the instructions that execute only once.</a:t>
            </a:r>
          </a:p>
          <a:p>
            <a:r>
              <a:rPr lang="en-US" dirty="0" smtClean="0"/>
              <a:t>C</a:t>
            </a:r>
            <a:r>
              <a:rPr lang="en-US" baseline="-25000" dirty="0" smtClean="0"/>
              <a:t>L</a:t>
            </a:r>
            <a:r>
              <a:rPr lang="en-US" dirty="0" smtClean="0"/>
              <a:t> : total no. of cycles for the instructions inside the loop.</a:t>
            </a:r>
          </a:p>
          <a:p>
            <a:r>
              <a:rPr lang="en-US" dirty="0" smtClean="0"/>
              <a:t>C</a:t>
            </a:r>
            <a:r>
              <a:rPr lang="en-US" baseline="-25000" dirty="0" smtClean="0"/>
              <a:t>T</a:t>
            </a:r>
            <a:r>
              <a:rPr lang="en-US" dirty="0" smtClean="0"/>
              <a:t>:  no. of clock cycles to produce the desired delay.</a:t>
            </a:r>
          </a:p>
          <a:p>
            <a:pPr>
              <a:buNone/>
            </a:pPr>
            <a:r>
              <a:rPr lang="en-US" dirty="0" smtClean="0"/>
              <a:t>	ex: 	for 1ms delay  C</a:t>
            </a:r>
            <a:r>
              <a:rPr lang="en-US" baseline="-25000" dirty="0" smtClean="0"/>
              <a:t>T    </a:t>
            </a:r>
            <a:r>
              <a:rPr lang="en-US" dirty="0" smtClean="0"/>
              <a:t>=    1ms	= 5000</a:t>
            </a:r>
          </a:p>
          <a:p>
            <a:pPr>
              <a:buNone/>
            </a:pPr>
            <a:r>
              <a:rPr lang="en-US" dirty="0" smtClean="0"/>
              <a:t>		(assuming 5Mhz freq.)      1/5Mhz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715000" y="5410200"/>
            <a:ext cx="12192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timing and delay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baseline="-25000" dirty="0" smtClean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 = C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 + N(C</a:t>
            </a:r>
            <a:r>
              <a:rPr lang="en-US" baseline="-25000" dirty="0" smtClean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)-12</a:t>
            </a:r>
          </a:p>
          <a:p>
            <a:r>
              <a:rPr lang="en-US" dirty="0" smtClean="0"/>
              <a:t>N = (C</a:t>
            </a:r>
            <a:r>
              <a:rPr lang="en-US" baseline="-25000" dirty="0" smtClean="0"/>
              <a:t>T</a:t>
            </a:r>
            <a:r>
              <a:rPr lang="en-US" dirty="0" smtClean="0"/>
              <a:t> - C</a:t>
            </a:r>
            <a:r>
              <a:rPr lang="en-US" baseline="-25000" dirty="0" smtClean="0"/>
              <a:t>0 </a:t>
            </a:r>
            <a:r>
              <a:rPr lang="en-US" dirty="0" smtClean="0"/>
              <a:t> + 12)/C</a:t>
            </a:r>
            <a:r>
              <a:rPr lang="en-US" baseline="-25000" dirty="0" smtClean="0"/>
              <a:t>L</a:t>
            </a:r>
          </a:p>
          <a:p>
            <a:pPr lvl="0"/>
            <a:r>
              <a:rPr lang="en-US" dirty="0" smtClean="0"/>
              <a:t>N = (5000 – 4 + 12)/(3+3+17)</a:t>
            </a:r>
          </a:p>
          <a:p>
            <a:pPr lvl="0"/>
            <a:r>
              <a:rPr lang="en-US" dirty="0" smtClean="0">
                <a:solidFill>
                  <a:srgbClr val="FF0000"/>
                </a:solidFill>
              </a:rPr>
              <a:t>    = 0DAH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timing and delay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    Calculate </a:t>
            </a:r>
            <a:r>
              <a:rPr lang="en-US" dirty="0" smtClean="0"/>
              <a:t>the value of N for the following sequence with a delay value of 50ms.(assuming operating freq of 10Mhz)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3352800"/>
          <a:ext cx="6096000" cy="1920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66800"/>
                <a:gridCol w="2057400"/>
                <a:gridCol w="2971800"/>
              </a:tblGrid>
              <a:tr h="370840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Clock cycles</a:t>
                      </a:r>
                      <a:endParaRPr lang="en-US" sz="2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 dirty="0" smtClean="0"/>
                        <a:t>MOV CX, N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4</a:t>
                      </a:r>
                      <a:endParaRPr lang="en-US" sz="2500" baseline="-25000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delay : 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 smtClean="0"/>
                        <a:t>DEC</a:t>
                      </a:r>
                      <a:r>
                        <a:rPr lang="en-US" sz="2500" baseline="0" dirty="0" smtClean="0"/>
                        <a:t> CX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2</a:t>
                      </a:r>
                      <a:endParaRPr lang="en-US" sz="2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JNZ   delay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16 or 4</a:t>
                      </a:r>
                      <a:endParaRPr lang="en-US" sz="25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DAC  interfacing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828800"/>
            <a:ext cx="8805589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8255 PPI various modes of operation and interfacing to 8086. </a:t>
            </a:r>
          </a:p>
          <a:p>
            <a:r>
              <a:rPr lang="en-US" dirty="0" smtClean="0"/>
              <a:t>Interfacing keyboard </a:t>
            </a:r>
          </a:p>
          <a:p>
            <a:r>
              <a:rPr lang="en-US" dirty="0" smtClean="0"/>
              <a:t>Display </a:t>
            </a:r>
          </a:p>
          <a:p>
            <a:r>
              <a:rPr lang="en-US" dirty="0" smtClean="0"/>
              <a:t>Stepper motor interfacing</a:t>
            </a:r>
          </a:p>
          <a:p>
            <a:r>
              <a:rPr lang="en-US" dirty="0" smtClean="0"/>
              <a:t>D/A and A/D converter.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DAC  interfacing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Interfacing DAC 0800 with an 8086 CPU</a:t>
            </a:r>
          </a:p>
          <a:p>
            <a:pPr>
              <a:buNone/>
            </a:pPr>
            <a:r>
              <a:rPr lang="en-US" dirty="0" smtClean="0"/>
              <a:t>    running at 8MHZ and write an assembly language program to generate a saw tooth waveform of period 1ms with </a:t>
            </a:r>
            <a:r>
              <a:rPr lang="en-US" dirty="0" err="1" smtClean="0"/>
              <a:t>Vmax</a:t>
            </a:r>
            <a:r>
              <a:rPr lang="en-US" dirty="0" smtClean="0"/>
              <a:t> 5V.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MOV AL,80h 	;make all ports output</a:t>
            </a:r>
          </a:p>
          <a:p>
            <a:pPr>
              <a:buNone/>
            </a:pPr>
            <a:r>
              <a:rPr lang="en-US" dirty="0" smtClean="0"/>
              <a:t>OUT CWR, AL</a:t>
            </a:r>
          </a:p>
          <a:p>
            <a:pPr>
              <a:buNone/>
            </a:pPr>
            <a:r>
              <a:rPr lang="en-US" dirty="0" smtClean="0"/>
              <a:t>	again: 	MOV AL,00h ;start voltage for ramp</a:t>
            </a:r>
          </a:p>
          <a:p>
            <a:pPr>
              <a:buNone/>
            </a:pPr>
            <a:r>
              <a:rPr lang="en-US" dirty="0" smtClean="0"/>
              <a:t>	back : 	OUT PA, AL</a:t>
            </a:r>
          </a:p>
          <a:p>
            <a:pPr>
              <a:buNone/>
            </a:pPr>
            <a:r>
              <a:rPr lang="en-US" dirty="0" smtClean="0"/>
              <a:t>			CALL delay</a:t>
            </a:r>
          </a:p>
          <a:p>
            <a:pPr>
              <a:buNone/>
            </a:pPr>
            <a:r>
              <a:rPr lang="en-US" dirty="0" smtClean="0"/>
              <a:t>			INC AL</a:t>
            </a:r>
          </a:p>
          <a:p>
            <a:pPr>
              <a:buNone/>
            </a:pPr>
            <a:r>
              <a:rPr lang="en-US" dirty="0" smtClean="0"/>
              <a:t>			CMP AL, 0FFh</a:t>
            </a:r>
          </a:p>
          <a:p>
            <a:pPr>
              <a:buNone/>
            </a:pPr>
            <a:r>
              <a:rPr lang="en-US" dirty="0" smtClean="0"/>
              <a:t>			JB back</a:t>
            </a:r>
          </a:p>
          <a:p>
            <a:pPr>
              <a:buNone/>
            </a:pPr>
            <a:r>
              <a:rPr lang="en-US" dirty="0" smtClean="0"/>
              <a:t>			JMP again</a:t>
            </a:r>
          </a:p>
          <a:p>
            <a:pPr>
              <a:buNone/>
            </a:pPr>
            <a:r>
              <a:rPr lang="en-US" dirty="0" smtClean="0"/>
              <a:t>	Delay PROC NEAR</a:t>
            </a:r>
          </a:p>
          <a:p>
            <a:pPr>
              <a:buNone/>
            </a:pPr>
            <a:r>
              <a:rPr lang="en-US" dirty="0" smtClean="0"/>
              <a:t>			MOV CX,03H	;delay for 1 ms</a:t>
            </a:r>
          </a:p>
          <a:p>
            <a:pPr>
              <a:buNone/>
            </a:pPr>
            <a:r>
              <a:rPr lang="en-US" dirty="0" smtClean="0"/>
              <a:t>			LOOP $</a:t>
            </a:r>
          </a:p>
          <a:p>
            <a:pPr>
              <a:buNone/>
            </a:pPr>
            <a:r>
              <a:rPr lang="en-US" dirty="0" smtClean="0"/>
              <a:t>	Delay ENDP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interfacing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of switches:</a:t>
            </a:r>
          </a:p>
          <a:p>
            <a:pPr lvl="1"/>
            <a:r>
              <a:rPr lang="en-US" dirty="0" smtClean="0"/>
              <a:t>Mechanical switches</a:t>
            </a:r>
          </a:p>
          <a:p>
            <a:pPr lvl="1"/>
            <a:r>
              <a:rPr lang="en-US" dirty="0" smtClean="0"/>
              <a:t>Membrane switches</a:t>
            </a:r>
          </a:p>
          <a:p>
            <a:pPr lvl="1"/>
            <a:r>
              <a:rPr lang="en-US" dirty="0" smtClean="0"/>
              <a:t>Capacitive switches</a:t>
            </a:r>
          </a:p>
          <a:p>
            <a:pPr lvl="1"/>
            <a:r>
              <a:rPr lang="en-US" dirty="0" smtClean="0"/>
              <a:t>Hall effect switches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interfacing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major tasks:</a:t>
            </a:r>
          </a:p>
          <a:p>
            <a:pPr lvl="1"/>
            <a:r>
              <a:rPr lang="en-US" dirty="0" smtClean="0"/>
              <a:t>Detect a key press.</a:t>
            </a:r>
          </a:p>
          <a:p>
            <a:pPr lvl="1"/>
            <a:r>
              <a:rPr lang="en-US" dirty="0" err="1" smtClean="0"/>
              <a:t>Debounce</a:t>
            </a:r>
            <a:r>
              <a:rPr lang="en-US" dirty="0" smtClean="0"/>
              <a:t> the key press.</a:t>
            </a:r>
          </a:p>
          <a:p>
            <a:pPr lvl="1"/>
            <a:r>
              <a:rPr lang="en-US" dirty="0" smtClean="0"/>
              <a:t>Encode the key press.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752600"/>
            <a:ext cx="806104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</a:t>
            </a:r>
            <a:r>
              <a:rPr lang="en-US" dirty="0" err="1" smtClean="0"/>
              <a:t>debounce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2737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Stepper motor interfacing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371600"/>
            <a:ext cx="315277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4572000"/>
            <a:ext cx="75438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Stepper motor interfacing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FG11_024_013502645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5182" y="1541463"/>
            <a:ext cx="8483784" cy="447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Stepper motor interfacing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9144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Clock wise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Anti clockwise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sharpmz.org/mz-700/images/8255blkd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90016"/>
            <a:ext cx="9144000" cy="5967984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/>
          <a:lstStyle/>
          <a:p>
            <a:r>
              <a:rPr lang="en-US" dirty="0" smtClean="0"/>
              <a:t>8255 Block diagram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 stepper motor and write an ALP to rotate shaft of 4-phase stepper motor.</a:t>
            </a:r>
          </a:p>
          <a:p>
            <a:pPr lvl="1"/>
            <a:r>
              <a:rPr lang="en-US" dirty="0" smtClean="0"/>
              <a:t>In clock wise 5 rotations</a:t>
            </a:r>
          </a:p>
          <a:p>
            <a:pPr lvl="1"/>
            <a:r>
              <a:rPr lang="en-US" dirty="0" smtClean="0"/>
              <a:t>In anti clock wise 5 rotations</a:t>
            </a:r>
          </a:p>
          <a:p>
            <a:pPr lvl="1">
              <a:buNone/>
            </a:pPr>
            <a:r>
              <a:rPr lang="en-US" dirty="0" smtClean="0"/>
              <a:t>The port A address is 0740h. The stepper motor has 200 rotor teeth. PA0 drives winding </a:t>
            </a:r>
            <a:r>
              <a:rPr lang="en-US" dirty="0" err="1" smtClean="0"/>
              <a:t>Wa</a:t>
            </a:r>
            <a:r>
              <a:rPr lang="en-US" dirty="0" smtClean="0"/>
              <a:t>(winding a), winding </a:t>
            </a:r>
            <a:r>
              <a:rPr lang="en-US" dirty="0" err="1" smtClean="0"/>
              <a:t>Wb</a:t>
            </a:r>
            <a:r>
              <a:rPr lang="en-US" dirty="0" smtClean="0"/>
              <a:t>, and so on. It has an internal delay of 10ms.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Stepper motor interfacing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Stepper motor interfacing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1685" y="2071688"/>
            <a:ext cx="7673941" cy="371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295400"/>
            <a:ext cx="6222459" cy="3420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dirty="0" smtClean="0"/>
              <a:t>8255 programming &amp;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Bit D7</a:t>
            </a:r>
            <a:r>
              <a:rPr lang="en-US" dirty="0" smtClean="0"/>
              <a:t> of the control register specifies either </a:t>
            </a:r>
            <a:r>
              <a:rPr lang="en-US" b="1" dirty="0" smtClean="0"/>
              <a:t>I/O </a:t>
            </a:r>
            <a:r>
              <a:rPr lang="en-US" dirty="0" smtClean="0"/>
              <a:t>function or the </a:t>
            </a:r>
            <a:r>
              <a:rPr lang="en-US" b="1" dirty="0" smtClean="0"/>
              <a:t>Bit Set/Reset</a:t>
            </a:r>
            <a:r>
              <a:rPr lang="en-US" dirty="0" smtClean="0"/>
              <a:t> function. 8255 has three operation modes:  </a:t>
            </a:r>
            <a:r>
              <a:rPr lang="en-US" i="1" dirty="0" smtClean="0"/>
              <a:t>mode 0, mode 1, and mode2.</a:t>
            </a:r>
            <a:endParaRPr lang="en-US" dirty="0"/>
          </a:p>
        </p:txBody>
      </p:sp>
      <p:pic>
        <p:nvPicPr>
          <p:cNvPr id="4" name="Picture 53" descr="8086_IO2-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545179"/>
            <a:ext cx="8991600" cy="42270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3" descr="8086_IO2-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066800"/>
            <a:ext cx="8991600" cy="42270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228600"/>
            <a:ext cx="9031111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8255 programming &amp;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FF0000"/>
                </a:solidFill>
              </a:rPr>
              <a:t>Mode 0: ( I/O mode)</a:t>
            </a:r>
          </a:p>
          <a:p>
            <a:pPr lvl="1">
              <a:buFontTx/>
              <a:buChar char="—"/>
            </a:pPr>
            <a:r>
              <a:rPr lang="en-US" dirty="0" smtClean="0">
                <a:solidFill>
                  <a:srgbClr val="7030A0"/>
                </a:solidFill>
              </a:rPr>
              <a:t>Ports A, B, and C can be individually programmed as input or output ports.</a:t>
            </a:r>
          </a:p>
          <a:p>
            <a:pPr lvl="1">
              <a:buFontTx/>
              <a:buChar char="—"/>
            </a:pPr>
            <a:r>
              <a:rPr lang="en-US" dirty="0" smtClean="0">
                <a:solidFill>
                  <a:srgbClr val="7030A0"/>
                </a:solidFill>
              </a:rPr>
              <a:t>Port C is divided into two 4-bit ports which are independent from each other.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FF0000"/>
                </a:solidFill>
              </a:rPr>
              <a:t>Mode 1:( </a:t>
            </a:r>
            <a:r>
              <a:rPr lang="en-US" dirty="0" err="1" smtClean="0">
                <a:solidFill>
                  <a:srgbClr val="FF0000"/>
                </a:solidFill>
              </a:rPr>
              <a:t>Strobed</a:t>
            </a:r>
            <a:r>
              <a:rPr lang="en-US" dirty="0" smtClean="0">
                <a:solidFill>
                  <a:srgbClr val="FF0000"/>
                </a:solidFill>
              </a:rPr>
              <a:t> I/O)</a:t>
            </a:r>
          </a:p>
          <a:p>
            <a:pPr>
              <a:buFontTx/>
              <a:buChar char="—"/>
            </a:pPr>
            <a:r>
              <a:rPr lang="en-US" sz="2800" dirty="0" smtClean="0"/>
              <a:t>Ports A and B are programmed as input or output ports.</a:t>
            </a:r>
          </a:p>
          <a:p>
            <a:pPr lvl="1">
              <a:buFontTx/>
              <a:buChar char="—"/>
            </a:pPr>
            <a:r>
              <a:rPr lang="en-US" dirty="0" smtClean="0"/>
              <a:t>Port C is used for handshaking.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2610683"/>
            <a:ext cx="7772400" cy="424731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u="sng" dirty="0" smtClean="0"/>
              <a:t>Port A -Input: </a:t>
            </a:r>
          </a:p>
          <a:p>
            <a:r>
              <a:rPr lang="en-US" sz="2800" dirty="0" smtClean="0"/>
              <a:t>	PC3 PC4 PC5 – control</a:t>
            </a:r>
          </a:p>
          <a:p>
            <a:r>
              <a:rPr lang="en-US" sz="2800" dirty="0" smtClean="0"/>
              <a:t>	PC6 PC7 – I/O</a:t>
            </a:r>
          </a:p>
          <a:p>
            <a:r>
              <a:rPr lang="en-US" sz="2800" b="1" u="sng" dirty="0" smtClean="0"/>
              <a:t>Port A -output: </a:t>
            </a:r>
          </a:p>
          <a:p>
            <a:r>
              <a:rPr lang="en-US" sz="2800" dirty="0" smtClean="0"/>
              <a:t>	PC3 PC6 PC7 – control</a:t>
            </a:r>
          </a:p>
          <a:p>
            <a:r>
              <a:rPr lang="en-US" sz="2800" dirty="0" smtClean="0"/>
              <a:t>	PC4 PC5– I/O</a:t>
            </a:r>
          </a:p>
          <a:p>
            <a:r>
              <a:rPr lang="en-US" sz="2800" b="1" u="sng" dirty="0" smtClean="0"/>
              <a:t>Port B input /output: </a:t>
            </a:r>
          </a:p>
          <a:p>
            <a:r>
              <a:rPr lang="en-US" sz="2800" dirty="0" smtClean="0"/>
              <a:t>	 PC0 PC1 PC2– control											</a:t>
            </a:r>
            <a:r>
              <a:rPr lang="en-US" sz="1200" dirty="0" smtClean="0">
                <a:solidFill>
                  <a:srgbClr val="FF0000"/>
                </a:solidFill>
              </a:rPr>
              <a:t>mode1/mode2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8255 programming &amp;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FF0000"/>
                </a:solidFill>
              </a:rPr>
              <a:t>Mode2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:(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Strobed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Bidirectional bus I/O)</a:t>
            </a:r>
          </a:p>
          <a:p>
            <a:pPr lvl="1">
              <a:buFontTx/>
              <a:buChar char="—"/>
            </a:pPr>
            <a:r>
              <a:rPr lang="en-US" dirty="0" smtClean="0"/>
              <a:t>Port A is programmed to be bi-directional.</a:t>
            </a:r>
          </a:p>
          <a:p>
            <a:pPr lvl="1">
              <a:buFontTx/>
              <a:buChar char="—"/>
            </a:pPr>
            <a:r>
              <a:rPr lang="en-US" dirty="0" smtClean="0"/>
              <a:t>Port C is for handshaking.</a:t>
            </a:r>
          </a:p>
          <a:p>
            <a:pPr lvl="1">
              <a:buFontTx/>
              <a:buChar char="—"/>
            </a:pPr>
            <a:r>
              <a:rPr lang="en-US" dirty="0" smtClean="0"/>
              <a:t>Port B can be either input or output in mode 0 or mode 1.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600" y="44958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rot="5400000">
            <a:off x="1447800" y="5486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0" y="5715000"/>
            <a:ext cx="12192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I/O mode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057400" y="5638800"/>
            <a:ext cx="693420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Mode2 for </a:t>
            </a:r>
            <a:r>
              <a:rPr lang="en-US" sz="2400" b="1" dirty="0" err="1" smtClean="0"/>
              <a:t>PortA</a:t>
            </a:r>
            <a:r>
              <a:rPr lang="en-US" sz="2400" b="1" dirty="0" smtClean="0"/>
              <a:t>   </a:t>
            </a:r>
            <a:r>
              <a:rPr lang="en-US" sz="2400" dirty="0" smtClean="0"/>
              <a:t>		</a:t>
            </a:r>
            <a:r>
              <a:rPr lang="en-US" sz="2400" b="1" dirty="0" err="1" smtClean="0"/>
              <a:t>PortB</a:t>
            </a:r>
            <a:r>
              <a:rPr lang="en-US" sz="2400" b="1" dirty="0" smtClean="0"/>
              <a:t> I/O     PC0-PC2 I/O</a:t>
            </a:r>
            <a:endParaRPr lang="en-US" sz="2400" b="1" dirty="0"/>
          </a:p>
        </p:txBody>
      </p:sp>
      <p:sp>
        <p:nvSpPr>
          <p:cNvPr id="10" name="Right Brace 9"/>
          <p:cNvSpPr/>
          <p:nvPr/>
        </p:nvSpPr>
        <p:spPr>
          <a:xfrm rot="5400000">
            <a:off x="2758440" y="4709160"/>
            <a:ext cx="45719" cy="1143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67200" y="6027003"/>
            <a:ext cx="17526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mode for </a:t>
            </a:r>
            <a:r>
              <a:rPr lang="en-US" sz="2400" b="1" dirty="0" err="1" smtClean="0"/>
              <a:t>portB</a:t>
            </a:r>
            <a:r>
              <a:rPr lang="en-US" dirty="0" smtClean="0"/>
              <a:t>	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6057106" y="5448300"/>
            <a:ext cx="3817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086600" y="5257800"/>
            <a:ext cx="760412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2" idx="0"/>
          </p:cNvCxnSpPr>
          <p:nvPr/>
        </p:nvCxnSpPr>
        <p:spPr>
          <a:xfrm rot="5400000">
            <a:off x="4892249" y="5509051"/>
            <a:ext cx="769203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615</Words>
  <Application>Microsoft Office PowerPoint</Application>
  <PresentationFormat>On-screen Show (4:3)</PresentationFormat>
  <Paragraphs>202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Unit -III</vt:lpstr>
      <vt:lpstr>Syllabus </vt:lpstr>
      <vt:lpstr>8255 Block diagram</vt:lpstr>
      <vt:lpstr>Slide 4</vt:lpstr>
      <vt:lpstr>8255 programming &amp; operation</vt:lpstr>
      <vt:lpstr>Slide 6</vt:lpstr>
      <vt:lpstr>Slide 7</vt:lpstr>
      <vt:lpstr>8255 programming &amp; operation</vt:lpstr>
      <vt:lpstr>8255 programming &amp; operation</vt:lpstr>
      <vt:lpstr>         ADC  interfacing</vt:lpstr>
      <vt:lpstr>ADC  interfacing</vt:lpstr>
      <vt:lpstr>Slide 12</vt:lpstr>
      <vt:lpstr>ADC  interfacing</vt:lpstr>
      <vt:lpstr>Slide 14</vt:lpstr>
      <vt:lpstr>Instruction timing and delay loops</vt:lpstr>
      <vt:lpstr>Instruction timing and delay loops</vt:lpstr>
      <vt:lpstr>Instruction timing and delay loops</vt:lpstr>
      <vt:lpstr>Instruction timing and delay loops</vt:lpstr>
      <vt:lpstr>DAC  interfacing</vt:lpstr>
      <vt:lpstr>DAC  interfacing</vt:lpstr>
      <vt:lpstr>Slide 21</vt:lpstr>
      <vt:lpstr>Keyboard interfacing</vt:lpstr>
      <vt:lpstr>Keyboard interfacing</vt:lpstr>
      <vt:lpstr>Key debounce</vt:lpstr>
      <vt:lpstr>Slide 25</vt:lpstr>
      <vt:lpstr>Slide 26</vt:lpstr>
      <vt:lpstr>Slide 27</vt:lpstr>
      <vt:lpstr>Stepper motor interfacing</vt:lpstr>
      <vt:lpstr>Slide 29</vt:lpstr>
      <vt:lpstr>Stepper motor interfacing</vt:lpstr>
      <vt:lpstr>Stepper motor interfacing</vt:lpstr>
      <vt:lpstr>Slide 32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-III</dc:title>
  <dc:creator/>
  <cp:lastModifiedBy>cwit</cp:lastModifiedBy>
  <cp:revision>36</cp:revision>
  <dcterms:created xsi:type="dcterms:W3CDTF">2006-08-16T00:00:00Z</dcterms:created>
  <dcterms:modified xsi:type="dcterms:W3CDTF">2012-04-03T10:17:52Z</dcterms:modified>
</cp:coreProperties>
</file>