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4" r:id="rId3"/>
    <p:sldId id="257" r:id="rId4"/>
    <p:sldId id="258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78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2" d="100"/>
          <a:sy n="22" d="100"/>
        </p:scale>
        <p:origin x="-8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502D-EBF7-4B2F-9F11-482C6A7098C3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3DC-BD7D-4BFE-98A7-84BD98EB3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502D-EBF7-4B2F-9F11-482C6A7098C3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3DC-BD7D-4BFE-98A7-84BD98EB3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502D-EBF7-4B2F-9F11-482C6A7098C3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3DC-BD7D-4BFE-98A7-84BD98EB3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502D-EBF7-4B2F-9F11-482C6A7098C3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3DC-BD7D-4BFE-98A7-84BD98EB3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502D-EBF7-4B2F-9F11-482C6A7098C3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3DC-BD7D-4BFE-98A7-84BD98EB3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502D-EBF7-4B2F-9F11-482C6A7098C3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3DC-BD7D-4BFE-98A7-84BD98EB3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502D-EBF7-4B2F-9F11-482C6A7098C3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3DC-BD7D-4BFE-98A7-84BD98EB3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502D-EBF7-4B2F-9F11-482C6A7098C3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3DC-BD7D-4BFE-98A7-84BD98EB3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502D-EBF7-4B2F-9F11-482C6A7098C3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3DC-BD7D-4BFE-98A7-84BD98EB3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502D-EBF7-4B2F-9F11-482C6A7098C3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43DC-BD7D-4BFE-98A7-84BD98EB3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502D-EBF7-4B2F-9F11-482C6A7098C3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4043DC-BD7D-4BFE-98A7-84BD98EB3A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A6502D-EBF7-4B2F-9F11-482C6A7098C3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4043DC-BD7D-4BFE-98A7-84BD98EB3A4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>
            <a:normAutofit/>
          </a:bodyPr>
          <a:lstStyle/>
          <a:p>
            <a:r>
              <a:rPr lang="en-US" sz="7200" b="1" u="sng" dirty="0" smtClean="0"/>
              <a:t>8255 Interfacing</a:t>
            </a:r>
            <a:endParaRPr lang="en-US" sz="7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b="1" u="sng" dirty="0" smtClean="0"/>
              <a:t>ADC 0808/0809 :</a:t>
            </a:r>
          </a:p>
          <a:p>
            <a:r>
              <a:rPr lang="en-US" sz="3200" dirty="0" smtClean="0"/>
              <a:t>The ADC chips 0808 and 0809 are 8-bit CMOS, successive approximation converters.  </a:t>
            </a:r>
          </a:p>
          <a:p>
            <a:r>
              <a:rPr lang="en-US" sz="3200" dirty="0" smtClean="0"/>
              <a:t>This technique is one of the fast techniques for analog to digital conversion. </a:t>
            </a:r>
          </a:p>
          <a:p>
            <a:r>
              <a:rPr lang="en-US" sz="3200" dirty="0" smtClean="0"/>
              <a:t>The conversion delay is 100μs at a clock frequency of 640 KHz, which is quite low as compared to other converters.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These converters do not need any external zero or full scale adjustments as they are already taken care of by internal circuits. </a:t>
            </a:r>
          </a:p>
          <a:p>
            <a:r>
              <a:rPr lang="en-US" sz="3200" dirty="0" smtClean="0"/>
              <a:t>These converters internally have a 3:8 analog multiplexer so that at a time eight different analog conversion by using address lines - ADD A, ADD B, ADD 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98858"/>
            <a:ext cx="4719638" cy="495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Using these address inputs, multichannel data  acquisition system can be designed using a single ADC. </a:t>
            </a:r>
          </a:p>
          <a:p>
            <a:r>
              <a:rPr lang="en-US" sz="3200" dirty="0" smtClean="0"/>
              <a:t>The CPU may drive these lines using output port lines in case of multichannel applications. </a:t>
            </a:r>
          </a:p>
          <a:p>
            <a:r>
              <a:rPr lang="en-US" sz="3200" dirty="0" smtClean="0"/>
              <a:t>In case of single input applications, these may be hardwired to select the proper input.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There are </a:t>
            </a:r>
            <a:r>
              <a:rPr lang="en-US" sz="3200" dirty="0" err="1" smtClean="0"/>
              <a:t>unipolar</a:t>
            </a:r>
            <a:r>
              <a:rPr lang="en-US" sz="3200" dirty="0" smtClean="0"/>
              <a:t> analog to digital converters, i.e. they are able to convert only positive analog input voltage to their digital equivalent. These chips do no contain any internal sample and hold circuit.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3200" dirty="0" smtClean="0"/>
              <a:t>If one needs a sample and hold circuit for the conversion of fast signal into equivalent digital quantities, it has to be externally connected at each of the analog inputs.</a:t>
            </a:r>
          </a:p>
          <a:p>
            <a:r>
              <a:rPr lang="en-US" sz="3000" dirty="0" err="1" smtClean="0"/>
              <a:t>Vcc</a:t>
            </a:r>
            <a:r>
              <a:rPr lang="en-US" sz="3000" dirty="0" smtClean="0"/>
              <a:t> 		Supply pins +5V</a:t>
            </a:r>
          </a:p>
          <a:p>
            <a:r>
              <a:rPr lang="en-US" sz="3000" dirty="0" smtClean="0"/>
              <a:t>GND 	</a:t>
            </a:r>
            <a:r>
              <a:rPr lang="en-US" sz="3000" dirty="0" err="1" smtClean="0"/>
              <a:t>GND</a:t>
            </a:r>
            <a:endParaRPr lang="en-US" sz="3000" dirty="0" smtClean="0"/>
          </a:p>
          <a:p>
            <a:r>
              <a:rPr lang="en-US" sz="3000" dirty="0" smtClean="0"/>
              <a:t> </a:t>
            </a:r>
            <a:r>
              <a:rPr lang="en-US" sz="3000" dirty="0" err="1" smtClean="0"/>
              <a:t>Vref</a:t>
            </a:r>
            <a:r>
              <a:rPr lang="en-US" sz="3000" dirty="0" smtClean="0"/>
              <a:t> +	Reference voltage positive +5 Volts max</a:t>
            </a:r>
          </a:p>
          <a:p>
            <a:r>
              <a:rPr lang="en-US" sz="3000" dirty="0" smtClean="0"/>
              <a:t> </a:t>
            </a:r>
            <a:r>
              <a:rPr lang="en-US" sz="3000" dirty="0" err="1" smtClean="0"/>
              <a:t>Vref</a:t>
            </a:r>
            <a:r>
              <a:rPr lang="en-US" sz="3000" dirty="0" smtClean="0"/>
              <a:t>- 	Reference voltage negative 0Volts min.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I/P0–I/P7 		Analog inputs</a:t>
            </a:r>
          </a:p>
          <a:p>
            <a:r>
              <a:rPr lang="en-US" sz="2800" dirty="0" smtClean="0"/>
              <a:t>ADD A,B,C 		Address lines for selecting analog </a:t>
            </a:r>
          </a:p>
          <a:p>
            <a:pPr>
              <a:buNone/>
            </a:pPr>
            <a:r>
              <a:rPr lang="en-US" sz="2800" dirty="0" smtClean="0"/>
              <a:t>                                    inputs.</a:t>
            </a:r>
          </a:p>
          <a:p>
            <a:r>
              <a:rPr lang="en-US" sz="2800" dirty="0" smtClean="0"/>
              <a:t>O7 – O0		Digital 8-bit output with O7 MSB and</a:t>
            </a:r>
          </a:p>
          <a:p>
            <a:pPr>
              <a:buNone/>
            </a:pPr>
            <a:r>
              <a:rPr lang="en-US" sz="2800" dirty="0" smtClean="0"/>
              <a:t>				O0 LSB</a:t>
            </a:r>
          </a:p>
          <a:p>
            <a:r>
              <a:rPr lang="en-US" sz="2800" dirty="0" smtClean="0"/>
              <a:t>SOC			Start of conversion signal pin</a:t>
            </a:r>
          </a:p>
          <a:p>
            <a:r>
              <a:rPr lang="en-US" sz="2800" dirty="0" smtClean="0"/>
              <a:t>EOC			End of conversion signal pin</a:t>
            </a:r>
          </a:p>
          <a:p>
            <a:r>
              <a:rPr lang="en-US" sz="2800" dirty="0" smtClean="0"/>
              <a:t>OE 			Output latch enable pin, if high enables</a:t>
            </a:r>
          </a:p>
          <a:p>
            <a:pPr>
              <a:buNone/>
            </a:pPr>
            <a:r>
              <a:rPr lang="en-US" sz="2800" dirty="0" smtClean="0"/>
              <a:t>				Output</a:t>
            </a:r>
          </a:p>
          <a:p>
            <a:r>
              <a:rPr lang="en-US" sz="2800" dirty="0" smtClean="0"/>
              <a:t>CLK 		Clock input for ADC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7476" y="838201"/>
            <a:ext cx="9181476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500" b="1" i="1" dirty="0" smtClean="0"/>
              <a:t>Example: </a:t>
            </a:r>
          </a:p>
          <a:p>
            <a:pPr algn="just">
              <a:buNone/>
            </a:pPr>
            <a:r>
              <a:rPr lang="en-US" sz="3500" b="1" i="1" dirty="0" smtClean="0"/>
              <a:t>	</a:t>
            </a:r>
            <a:r>
              <a:rPr lang="en-US" sz="3500" dirty="0" smtClean="0"/>
              <a:t>Interfacing ADC 0808 with 8086 using 8255 ports. Use port A of 8255 for transferring digital data O/P of ADC to the CPU and port C for control signals. Assume that an analog input is present at I/P2 of the ADC and a clock input of suitable frequency is available for ADC.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Interfacing ADC to 8086 Through 8255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 smtClean="0"/>
              <a:t>Solution: </a:t>
            </a:r>
          </a:p>
          <a:p>
            <a:pPr>
              <a:buNone/>
            </a:pPr>
            <a:r>
              <a:rPr lang="en-US" b="1" dirty="0" smtClean="0"/>
              <a:t>-	</a:t>
            </a:r>
            <a:r>
              <a:rPr lang="en-US" sz="2800" dirty="0" smtClean="0"/>
              <a:t>The analog input I/P2 is used </a:t>
            </a:r>
          </a:p>
          <a:p>
            <a:pPr>
              <a:buFontTx/>
              <a:buChar char="-"/>
            </a:pPr>
            <a:r>
              <a:rPr lang="en-US" sz="2800" dirty="0" smtClean="0"/>
              <a:t>Therefore address pins A,B,C should be 0,1,0 respectively to select I/P2. </a:t>
            </a:r>
          </a:p>
          <a:p>
            <a:pPr>
              <a:buFontTx/>
              <a:buChar char="-"/>
            </a:pPr>
            <a:r>
              <a:rPr lang="en-US" sz="2800" dirty="0" smtClean="0"/>
              <a:t>The OE and ALE pins are already kept at +5V to select the ADC and enable the outputs. </a:t>
            </a:r>
          </a:p>
          <a:p>
            <a:pPr>
              <a:buFontTx/>
              <a:buChar char="-"/>
            </a:pPr>
            <a:r>
              <a:rPr lang="en-US" sz="2800" dirty="0" smtClean="0"/>
              <a:t>Port C upper acts as the input port to receive the EOC signal </a:t>
            </a:r>
          </a:p>
          <a:p>
            <a:pPr>
              <a:buFontTx/>
              <a:buChar char="-"/>
            </a:pPr>
            <a:r>
              <a:rPr lang="en-US" sz="2800" dirty="0" smtClean="0"/>
              <a:t>while port </a:t>
            </a:r>
            <a:r>
              <a:rPr lang="en-US" sz="2800" dirty="0" err="1" smtClean="0"/>
              <a:t>Clower</a:t>
            </a:r>
            <a:r>
              <a:rPr lang="en-US" sz="2800" dirty="0" smtClean="0"/>
              <a:t> acts as the output port to send SOC to the ADC.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Port A acts as a 8-bit input data port to receive the digital   data output from the ADC. </a:t>
            </a:r>
          </a:p>
          <a:p>
            <a:r>
              <a:rPr lang="en-US" sz="3200" dirty="0" smtClean="0"/>
              <a:t>The 8255 control word is written as follows: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4419600"/>
          <a:ext cx="6096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D0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u="sng" dirty="0" smtClean="0"/>
              <a:t>The required ALP is as follows: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z="4000" dirty="0" smtClean="0"/>
              <a:t>MOV AL, 98h	 	;initialise 8255 as</a:t>
            </a:r>
          </a:p>
          <a:p>
            <a:pPr>
              <a:buNone/>
            </a:pPr>
            <a:r>
              <a:rPr lang="en-US" sz="4000" dirty="0" smtClean="0"/>
              <a:t>OUT CWR, AL 		;discussed above.</a:t>
            </a:r>
          </a:p>
          <a:p>
            <a:pPr>
              <a:buNone/>
            </a:pPr>
            <a:r>
              <a:rPr lang="pt-BR" sz="4000" dirty="0" smtClean="0"/>
              <a:t>MOV AL, 02h 		;Select I/P2 as analog</a:t>
            </a:r>
          </a:p>
          <a:p>
            <a:pPr>
              <a:buNone/>
            </a:pPr>
            <a:r>
              <a:rPr lang="en-US" sz="4000" dirty="0" smtClean="0"/>
              <a:t>OUT Port B, AL 		;input.</a:t>
            </a:r>
          </a:p>
          <a:p>
            <a:pPr>
              <a:buNone/>
            </a:pPr>
            <a:r>
              <a:rPr lang="en-US" sz="4000" dirty="0" smtClean="0"/>
              <a:t>MOV AL, 00h 		;Give start of conversion</a:t>
            </a:r>
          </a:p>
          <a:p>
            <a:pPr>
              <a:buNone/>
            </a:pPr>
            <a:r>
              <a:rPr lang="en-US" sz="4000" dirty="0" smtClean="0"/>
              <a:t>OUT Port C, AL		; pulse to the ADC</a:t>
            </a:r>
          </a:p>
          <a:p>
            <a:pPr>
              <a:buNone/>
            </a:pPr>
            <a:r>
              <a:rPr lang="en-US" sz="4000" dirty="0" smtClean="0"/>
              <a:t>MOV AL, 01h</a:t>
            </a:r>
          </a:p>
          <a:p>
            <a:pPr>
              <a:buNone/>
            </a:pPr>
            <a:r>
              <a:rPr lang="en-US" sz="4000" dirty="0" smtClean="0"/>
              <a:t>OUT Port C, AL</a:t>
            </a:r>
          </a:p>
          <a:p>
            <a:pPr>
              <a:buNone/>
            </a:pPr>
            <a:r>
              <a:rPr lang="en-US" sz="4000" dirty="0" smtClean="0"/>
              <a:t>MOV AL, 00h</a:t>
            </a:r>
          </a:p>
          <a:p>
            <a:pPr>
              <a:buNone/>
            </a:pPr>
            <a:r>
              <a:rPr lang="en-US" sz="4000" dirty="0" smtClean="0"/>
              <a:t>OUT Port C, AL</a:t>
            </a:r>
          </a:p>
          <a:p>
            <a:pPr>
              <a:buNone/>
            </a:pPr>
            <a:r>
              <a:rPr lang="en-US" sz="4000" dirty="0" smtClean="0"/>
              <a:t>WAIT: IN AL, Port C 	;Check for EOC by</a:t>
            </a:r>
          </a:p>
          <a:p>
            <a:pPr>
              <a:buNone/>
            </a:pPr>
            <a:r>
              <a:rPr lang="en-US" sz="4000" dirty="0" smtClean="0"/>
              <a:t>RCR			; reading port C upper and</a:t>
            </a:r>
          </a:p>
          <a:p>
            <a:pPr>
              <a:buNone/>
            </a:pPr>
            <a:r>
              <a:rPr lang="en-US" sz="4000" dirty="0" smtClean="0"/>
              <a:t>JNC WAIT 		;rotating through carry.</a:t>
            </a:r>
          </a:p>
          <a:p>
            <a:pPr>
              <a:buNone/>
            </a:pPr>
            <a:r>
              <a:rPr lang="en-US" sz="4000" dirty="0" smtClean="0"/>
              <a:t>IN AL, Port A 		;If EOC, read digital equivalent (in AL)</a:t>
            </a:r>
          </a:p>
          <a:p>
            <a:pPr>
              <a:buNone/>
            </a:pPr>
            <a:r>
              <a:rPr lang="en-US" sz="4000" dirty="0" smtClean="0"/>
              <a:t>HLT 			;Stop.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Interfacing ADC with 8086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most of the cases, the </a:t>
            </a:r>
            <a:r>
              <a:rPr lang="en-US" dirty="0" smtClean="0"/>
              <a:t>PIPO </a:t>
            </a:r>
            <a:r>
              <a:rPr lang="en-US" dirty="0"/>
              <a:t>8255 is used for </a:t>
            </a:r>
            <a:r>
              <a:rPr lang="en-US" dirty="0" smtClean="0"/>
              <a:t>interfacing the </a:t>
            </a:r>
            <a:r>
              <a:rPr lang="en-US" dirty="0"/>
              <a:t>analog to digital converters with microprocessor</a:t>
            </a:r>
            <a:r>
              <a:rPr lang="en-US" dirty="0" smtClean="0"/>
              <a:t>.</a:t>
            </a:r>
          </a:p>
          <a:p>
            <a:r>
              <a:rPr lang="en-US" dirty="0"/>
              <a:t>The analog to digital converters is treaded as an </a:t>
            </a:r>
            <a:r>
              <a:rPr lang="en-US" dirty="0" smtClean="0"/>
              <a:t>input device </a:t>
            </a:r>
            <a:r>
              <a:rPr lang="en-US" dirty="0"/>
              <a:t>by the microprocessor, that sends an </a:t>
            </a:r>
            <a:r>
              <a:rPr lang="en-US" dirty="0" smtClean="0"/>
              <a:t>initializing signal </a:t>
            </a:r>
            <a:r>
              <a:rPr lang="en-US" dirty="0"/>
              <a:t>to the ADC to start the analogy to digital </a:t>
            </a:r>
            <a:r>
              <a:rPr lang="en-US" dirty="0" smtClean="0"/>
              <a:t>data conversation </a:t>
            </a:r>
            <a:r>
              <a:rPr lang="en-US" dirty="0"/>
              <a:t>process.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start of conversation signal is </a:t>
            </a:r>
            <a:r>
              <a:rPr lang="en-US" dirty="0" smtClean="0"/>
              <a:t>a pulse </a:t>
            </a:r>
            <a:r>
              <a:rPr lang="en-US" dirty="0"/>
              <a:t>of a specific duration.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process of analog to digital conversion is a </a:t>
            </a:r>
            <a:r>
              <a:rPr lang="en-US" dirty="0" smtClean="0"/>
              <a:t>slow process</a:t>
            </a:r>
            <a:r>
              <a:rPr lang="en-US" dirty="0"/>
              <a:t>, and the microprocessor has to wait for the </a:t>
            </a:r>
            <a:r>
              <a:rPr lang="en-US" dirty="0" smtClean="0"/>
              <a:t>digital data </a:t>
            </a:r>
            <a:r>
              <a:rPr lang="en-US" dirty="0"/>
              <a:t>till the conversion is over. </a:t>
            </a:r>
            <a:endParaRPr lang="en-US" dirty="0" smtClean="0"/>
          </a:p>
          <a:p>
            <a:pPr algn="just"/>
            <a:r>
              <a:rPr lang="en-US" dirty="0" smtClean="0"/>
              <a:t>After </a:t>
            </a:r>
            <a:r>
              <a:rPr lang="en-US" dirty="0"/>
              <a:t>the conversion </a:t>
            </a:r>
            <a:r>
              <a:rPr lang="en-US" dirty="0" smtClean="0"/>
              <a:t>is over</a:t>
            </a:r>
            <a:r>
              <a:rPr lang="en-US" dirty="0"/>
              <a:t>, the ADC sends end of conversion EOC signal </a:t>
            </a:r>
            <a:r>
              <a:rPr lang="en-US" dirty="0" smtClean="0"/>
              <a:t>to inform the MP that </a:t>
            </a:r>
            <a:r>
              <a:rPr lang="en-US" dirty="0"/>
              <a:t>the conversion is over </a:t>
            </a:r>
            <a:r>
              <a:rPr lang="en-US" dirty="0" smtClean="0"/>
              <a:t>and the </a:t>
            </a:r>
            <a:r>
              <a:rPr lang="en-US" dirty="0"/>
              <a:t>result is ready at the output buffer of the ADC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These tasks </a:t>
            </a:r>
            <a:r>
              <a:rPr lang="en-US" dirty="0"/>
              <a:t>of issuing an SOC pulse to ADC, reading EOC </a:t>
            </a:r>
            <a:r>
              <a:rPr lang="en-US" dirty="0" smtClean="0"/>
              <a:t>signal from </a:t>
            </a:r>
            <a:r>
              <a:rPr lang="en-US" dirty="0"/>
              <a:t>the ADC and reading the digital output of the </a:t>
            </a:r>
            <a:r>
              <a:rPr lang="en-US" dirty="0" smtClean="0"/>
              <a:t>ADC are </a:t>
            </a:r>
            <a:r>
              <a:rPr lang="en-US" dirty="0"/>
              <a:t>carried out by the CPU using 8255 I/O ports.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time taken by the ADC from the active edge of </a:t>
            </a:r>
            <a:r>
              <a:rPr lang="en-US" dirty="0" smtClean="0"/>
              <a:t>SOC pulse </a:t>
            </a:r>
            <a:r>
              <a:rPr lang="en-US" dirty="0"/>
              <a:t>till the active edge of EOC signal is called as </a:t>
            </a:r>
            <a:r>
              <a:rPr lang="en-US" dirty="0" smtClean="0"/>
              <a:t>the conversion </a:t>
            </a:r>
            <a:r>
              <a:rPr lang="en-US" dirty="0"/>
              <a:t>delay of the ADC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may range any where from a few </a:t>
            </a:r>
            <a:r>
              <a:rPr lang="en-US" dirty="0" smtClean="0"/>
              <a:t> microseconds </a:t>
            </a:r>
            <a:r>
              <a:rPr lang="en-US" dirty="0"/>
              <a:t>in </a:t>
            </a:r>
            <a:r>
              <a:rPr lang="en-US" dirty="0" smtClean="0"/>
              <a:t>case of </a:t>
            </a:r>
            <a:r>
              <a:rPr lang="en-US" dirty="0"/>
              <a:t>fast ADC to even a few hundred milliseconds in case </a:t>
            </a:r>
            <a:r>
              <a:rPr lang="en-US" dirty="0" smtClean="0"/>
              <a:t>of slow </a:t>
            </a:r>
            <a:r>
              <a:rPr lang="en-US" dirty="0"/>
              <a:t>ADCs.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The available ADC in the market use different </a:t>
            </a:r>
            <a:r>
              <a:rPr lang="en-US" sz="3600" dirty="0" smtClean="0"/>
              <a:t>conversion techniques </a:t>
            </a:r>
            <a:r>
              <a:rPr lang="en-US" sz="3600" dirty="0"/>
              <a:t>for conversion of analog signal to digitals.</a:t>
            </a:r>
          </a:p>
          <a:p>
            <a:pPr algn="just"/>
            <a:r>
              <a:rPr lang="en-US" sz="3600" dirty="0"/>
              <a:t>Successive approximation techniques and dual </a:t>
            </a:r>
            <a:r>
              <a:rPr lang="en-US" sz="3600" dirty="0" smtClean="0"/>
              <a:t>slope integration </a:t>
            </a:r>
            <a:r>
              <a:rPr lang="en-US" sz="3600" dirty="0"/>
              <a:t>techniques are the most popular </a:t>
            </a:r>
            <a:r>
              <a:rPr lang="en-US" sz="3600" dirty="0" smtClean="0"/>
              <a:t>techniques used </a:t>
            </a:r>
            <a:r>
              <a:rPr lang="en-US" sz="3600" dirty="0"/>
              <a:t>in the integrated ADC chip.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u="sng" dirty="0" smtClean="0"/>
              <a:t>General algorithm for ADC interfacing contains the following steps:</a:t>
            </a:r>
          </a:p>
          <a:p>
            <a:pPr>
              <a:buNone/>
            </a:pPr>
            <a:endParaRPr lang="en-US" sz="3500" u="sng" dirty="0" smtClean="0"/>
          </a:p>
          <a:p>
            <a:r>
              <a:rPr lang="en-US" dirty="0" smtClean="0"/>
              <a:t>1. Ensure the stability of analog input, applied to the ADC.</a:t>
            </a:r>
          </a:p>
          <a:p>
            <a:r>
              <a:rPr lang="en-US" dirty="0" smtClean="0"/>
              <a:t>2. Issue start of conversion pulse (SOC) to ADC</a:t>
            </a:r>
          </a:p>
          <a:p>
            <a:r>
              <a:rPr lang="en-US" dirty="0" smtClean="0"/>
              <a:t>3. Read end of conversion signal (EOC)to mark the end of  </a:t>
            </a:r>
          </a:p>
          <a:p>
            <a:pPr>
              <a:buNone/>
            </a:pPr>
            <a:r>
              <a:rPr lang="en-US" dirty="0" smtClean="0"/>
              <a:t>        conversion processes.</a:t>
            </a:r>
          </a:p>
          <a:p>
            <a:r>
              <a:rPr lang="en-US" dirty="0" smtClean="0"/>
              <a:t>4. Read digital data output of the ADC as equivalent digital   </a:t>
            </a:r>
          </a:p>
          <a:p>
            <a:pPr>
              <a:buNone/>
            </a:pPr>
            <a:r>
              <a:rPr lang="en-US" dirty="0" smtClean="0"/>
              <a:t>        output.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Analog input voltage must be constant at the input of the ADC right from the start of conversion till the end of the conversion to get correct results. </a:t>
            </a:r>
          </a:p>
          <a:p>
            <a:r>
              <a:rPr lang="en-US" sz="3200" dirty="0" smtClean="0"/>
              <a:t>This may be ensured by a sample and hold circuit which samples the analog signal and holds it constant for a specific time duration. </a:t>
            </a:r>
          </a:p>
          <a:p>
            <a:r>
              <a:rPr lang="en-US" sz="3200" dirty="0" smtClean="0"/>
              <a:t>The microprocessor may issue a hold signal to the sample and hold circuit.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Interfacing ADC with 8086 (</a:t>
            </a:r>
            <a:r>
              <a:rPr lang="en-US" b="1" u="sng" dirty="0" err="1" smtClean="0"/>
              <a:t>contn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If the applied input changes before the complete conversion process is over, the digital equivalent of the analog input calculated by the ADC may not be correct.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</TotalTime>
  <Words>846</Words>
  <Application>Microsoft Office PowerPoint</Application>
  <PresentationFormat>On-screen Show (4:3)</PresentationFormat>
  <Paragraphs>111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8255 Interfacing</vt:lpstr>
      <vt:lpstr>Slide 2</vt:lpstr>
      <vt:lpstr>Interfacing ADC with 8086</vt:lpstr>
      <vt:lpstr>Interfacing ADC with 8086 (contn)</vt:lpstr>
      <vt:lpstr>Interfacing ADC with 8086 (contn)</vt:lpstr>
      <vt:lpstr>Interfacing ADC with 8086 (contn)</vt:lpstr>
      <vt:lpstr>Interfacing ADC with 8086 (contn)</vt:lpstr>
      <vt:lpstr>Interfacing ADC with 8086 (contn)</vt:lpstr>
      <vt:lpstr>Interfacing ADC with 8086 (contn)</vt:lpstr>
      <vt:lpstr>Interfacing ADC with 8086 (contn)</vt:lpstr>
      <vt:lpstr>Interfacing ADC with 8086 (contn)</vt:lpstr>
      <vt:lpstr>Interfacing ADC with 8086 (contn)</vt:lpstr>
      <vt:lpstr>Interfacing ADC with 8086 (contn)</vt:lpstr>
      <vt:lpstr>Interfacing ADC with 8086 (contn)</vt:lpstr>
      <vt:lpstr>Interfacing ADC with 8086 (contn)</vt:lpstr>
      <vt:lpstr>Interfacing ADC with 8086 (contn)</vt:lpstr>
      <vt:lpstr>Slide 17</vt:lpstr>
      <vt:lpstr>Slide 18</vt:lpstr>
      <vt:lpstr>Interfacing ADC with 8086 (contn)</vt:lpstr>
      <vt:lpstr>Interfacing ADC with 8086 (contn)</vt:lpstr>
      <vt:lpstr>Slide 21</vt:lpstr>
      <vt:lpstr>Interfacing ADC with 8086 (contn)</vt:lpstr>
      <vt:lpstr>Interfacing ADC with 8086 (contn)</vt:lpstr>
    </vt:vector>
  </TitlesOfParts>
  <Company>cwit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8255 Interfacing</dc:title>
  <dc:creator>cwit</dc:creator>
  <cp:lastModifiedBy>cwit</cp:lastModifiedBy>
  <cp:revision>11</cp:revision>
  <dcterms:created xsi:type="dcterms:W3CDTF">2012-03-31T06:33:35Z</dcterms:created>
  <dcterms:modified xsi:type="dcterms:W3CDTF">2012-03-31T10:46:36Z</dcterms:modified>
</cp:coreProperties>
</file>