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71" r:id="rId6"/>
    <p:sldId id="270" r:id="rId7"/>
    <p:sldId id="269" r:id="rId8"/>
    <p:sldId id="268" r:id="rId9"/>
    <p:sldId id="272" r:id="rId10"/>
    <p:sldId id="273" r:id="rId11"/>
    <p:sldId id="260" r:id="rId12"/>
    <p:sldId id="274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CE24-28E9-4E1F-AA4B-5BDDDC4B28F7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0EA2-1B44-421E-8A6F-43C3B92B1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CE24-28E9-4E1F-AA4B-5BDDDC4B28F7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0EA2-1B44-421E-8A6F-43C3B92B1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CE24-28E9-4E1F-AA4B-5BDDDC4B28F7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0EA2-1B44-421E-8A6F-43C3B92B1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CE24-28E9-4E1F-AA4B-5BDDDC4B28F7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0EA2-1B44-421E-8A6F-43C3B92B1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CE24-28E9-4E1F-AA4B-5BDDDC4B28F7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0EA2-1B44-421E-8A6F-43C3B92B1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CE24-28E9-4E1F-AA4B-5BDDDC4B28F7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0EA2-1B44-421E-8A6F-43C3B92B1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CE24-28E9-4E1F-AA4B-5BDDDC4B28F7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0EA2-1B44-421E-8A6F-43C3B92B1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CE24-28E9-4E1F-AA4B-5BDDDC4B28F7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0EA2-1B44-421E-8A6F-43C3B92B1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CE24-28E9-4E1F-AA4B-5BDDDC4B28F7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0EA2-1B44-421E-8A6F-43C3B92B1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CE24-28E9-4E1F-AA4B-5BDDDC4B28F7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0EA2-1B44-421E-8A6F-43C3B92B1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CE24-28E9-4E1F-AA4B-5BDDDC4B28F7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0EA2-1B44-421E-8A6F-43C3B92B1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CE24-28E9-4E1F-AA4B-5BDDDC4B28F7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0EA2-1B44-421E-8A6F-43C3B92B1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PROGRAMMABLE DMA INTERFACE: 8237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Signal Descriptions of 8237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685800"/>
                <a:gridCol w="655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and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 WRITE: The Memory Write is an active low three-state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used to write data to the selected memory location during a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DMA Write or a memory-to-memory transfer.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61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IOW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I/O WRITE: I/O Write is a bidirectional active low three-state line.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Idle cycle, it is an input control signal used by the CPU to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information into the 8237A. In the Active cycle, it is an output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 signal used by the 8237A to load data to the peripheral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during a DMA Read transfer.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61720"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PIN5: This pin should always be at a logic HIGH level. An internal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pull-up resistor will establish a logic high when the pin is left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floating. It is recommended however, that PIN5 be connected to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VCC.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Internal Architecture of 8237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476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8237 A Internal Registers</a:t>
            </a:r>
            <a:endParaRPr lang="en-US" u="sn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2133600"/>
                <a:gridCol w="1981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Address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Word Count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Address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Word Count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Temporary Address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Temporary Word Count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bits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Temporary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bits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bits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bits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bits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Configuration of 8237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1" y="1118682"/>
            <a:ext cx="3429000" cy="573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Signal Descriptions of 8237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14400"/>
                <a:gridCol w="6248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and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POWER: a 5V supply.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GROUND: Ground.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 INPUT: Clock Input controls the internal operations of the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8237A and its rate of data transfers. The input may be driven at up to 5 MHz for the 8237A-5.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CHIP SELECT: Chip Select is an active low input used to select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8237A as an I/O device during the Idle cycle. This allows CPU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on the data bus.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Signal Descriptions of 8237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685800"/>
                <a:gridCol w="655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and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RESET: Reset is an active high input which clears the Command,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Status, Request and Temporary registers. It also clears the first/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 flip/flop and sets the Mask register. Following a Reset the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is in the Idle cycle.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READY: Ready is an input used to extend the memory read and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pulses from the 8237A to accommodate slow memories or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I/O peripheral devices. Ready must not make transitions during its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specified setup/hold time.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HOLD ACKNOWLEDGE: The active high Hold Acknowledge from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CPU indicates that it has relinquished control of the system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busses.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Signal Descriptions of 8237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685800"/>
                <a:gridCol w="655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and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DREQ0-</a:t>
                      </a:r>
                    </a:p>
                    <a:p>
                      <a:pPr algn="ctr"/>
                      <a:r>
                        <a:rPr lang="en-US" dirty="0" smtClean="0"/>
                        <a:t>DREQ3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DMA REQUEST: The DMA Request lines are individual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channel request inputs used by peripheral circuits to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obtain DMA service. In fixed Priority, DREQ0 has the highest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priority and DREQ3 has the lowest priority. A request is generated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activating the DREQ line of a channel. DACK will acknowledge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recognition of DREQ signal. Polarity of DREQ is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programmable. Reset initializes these lines to active high. DREQ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 be maintained until the corresponding DACK goes active.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I/O READ: I/O Read is a bidirectional active low three-state line.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Idle cycle, it is an input control signal used by the CPU to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the control registers. In the Active cycle, it is an output control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 used by the 8237A to access data from a peripheral during a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DMA Write transfer.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u="sng" dirty="0" smtClean="0"/>
              <a:t>Signal Descriptions of 8237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1092200"/>
          <a:ext cx="8229600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685800"/>
                <a:gridCol w="655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and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DB0 -DB7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BUS: The Data Bus lines are bidirectional three-state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signals connected to the system data bus. The outputs are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enabled in the Program condition during the I/O Read to output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contents of an Address register, a Status register, the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Temporary register or a Word Count register to the CPU. The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outputs are disabled and the inputs are read during an I/O Write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cycle when the CPU is programming the 8237A control registers.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During DMA cycles the most significant 8 bits of the address are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onto the data bus to be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strobed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into an external latch by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ADSTB. In memory-to-memory operations, data from the memory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comes into the 8237A on the data bus during the read-from memory transfer. In the write-to-memory transfer, the data bus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outputs place the data into the new memory location.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A0- 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ADDRESS: The four least significant address lines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arebidirectional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three-state signals. In the Idle cycle they are inputs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are used by the CPU to address the register to be loaded or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read. In the Active cycle they are outputs and provide the lower 4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bits of the output address.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Signal Descriptions of 8237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685800"/>
                <a:gridCol w="655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and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 – A7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ADDRESS: The four most significant address lines are three-state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outputs and provide 4 bits of address. These lines are enabled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during the DMA service.</a:t>
                      </a:r>
                    </a:p>
                  </a:txBody>
                  <a:tcPr/>
                </a:tc>
              </a:tr>
              <a:tr h="153416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HOLD REQUEST: This is the Hold Request to the CPU and is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request control of the system bus. If the corresponding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 bit is clear, the presence of any valid DREQ causes 8237A to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 the HRQ.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DACK0-DACK3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DMA ACKNOWLEDGE: DMA Acknowledge is used to notify the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individual peripherals when one has been granted a DMA cycle.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sense of these lines is programmable. Reset initializes them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active low.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Signal Descriptions of 8237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685800"/>
                <a:gridCol w="655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and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 OF PROCESS: End of Process is an active low bidirectional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signal. Information concerning the completion of DMA services is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 at the bidirectional EOP pin. The 8237A allows an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signal to terminate an active DMA service. This is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accomplished by pulling the EOP input low with an external EOP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signal. The 8237A also generates a pulse when the terminal count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(TC) for any channel is reached. This generates an EOP signal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is output through the EOP line. The reception of EOP, either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 or external, will cause the 8237A to terminate the service,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 the request, and, if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Autoinitialize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enabled, to write the base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registers to the current registers of that channel. The mask bit and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 bit in the status word will be set for the currently active channel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EOP unless the channel is programmed for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Autoinitialize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In that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case, the mask bit remains unchanged. During memory-to-memory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transfers, EOP will be output when the TC for channel 1 occurs.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EOP should be tied high with a pull-up resistor if it is not used to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prevent erroneous end of process inputs.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Signal Descriptions of 8237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685800"/>
                <a:gridCol w="655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and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 ENABLE: Address Enable enables the 8-bit latch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containing the upper 8 address bits onto the system address bus.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AEN can also be used to disable other system bus drivers during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DMA transfers. AEN is active HIGH.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106172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ADSTB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 STROBE: The active high, Address Strobe is used to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strobe the upper address byte into an external latch.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 READ: The Memory Read signal is an active low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threestate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used to access data from the selected memory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 during a DMA Read or a memory-to-memory transfer.</a:t>
                      </a:r>
                    </a:p>
                    <a:p>
                      <a:pPr algn="just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1275</Words>
  <Application>Microsoft Office PowerPoint</Application>
  <PresentationFormat>On-screen Show (4:3)</PresentationFormat>
  <Paragraphs>218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PROGRAMMABLE DMA INTERFACE: 8237 </vt:lpstr>
      <vt:lpstr>Pin Configuration of 8237</vt:lpstr>
      <vt:lpstr>Signal Descriptions of 8237</vt:lpstr>
      <vt:lpstr>Signal Descriptions of 8237</vt:lpstr>
      <vt:lpstr>Signal Descriptions of 8237</vt:lpstr>
      <vt:lpstr>Signal Descriptions of 8237</vt:lpstr>
      <vt:lpstr>Signal Descriptions of 8237</vt:lpstr>
      <vt:lpstr>Signal Descriptions of 8237</vt:lpstr>
      <vt:lpstr>Signal Descriptions of 8237</vt:lpstr>
      <vt:lpstr>Signal Descriptions of 8237</vt:lpstr>
      <vt:lpstr>Internal Architecture of 8237</vt:lpstr>
      <vt:lpstr>8237 A Internal Registers</vt:lpstr>
      <vt:lpstr>Slide 13</vt:lpstr>
      <vt:lpstr>Slide 14</vt:lpstr>
      <vt:lpstr>Slide 15</vt:lpstr>
      <vt:lpstr>Slide 16</vt:lpstr>
    </vt:vector>
  </TitlesOfParts>
  <Company>cwit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cwit</dc:creator>
  <cp:lastModifiedBy>cwit</cp:lastModifiedBy>
  <cp:revision>12</cp:revision>
  <dcterms:created xsi:type="dcterms:W3CDTF">2012-03-21T07:20:56Z</dcterms:created>
  <dcterms:modified xsi:type="dcterms:W3CDTF">2012-03-22T12:04:40Z</dcterms:modified>
</cp:coreProperties>
</file>