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3AFF74-B802-4ADB-B07F-6FF2FE05CF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CEFAA5-2D81-4562-A6DF-F39F136A75F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u="sng" dirty="0" smtClean="0">
                <a:solidFill>
                  <a:srgbClr val="FFC000"/>
                </a:solidFill>
              </a:rPr>
              <a:t>Pentium Processors</a:t>
            </a:r>
            <a:endParaRPr lang="en-US" sz="7200" u="sn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ptel.iitm.ac.in/courses/Webcourse-contents/IIT-KANPUR/microcontrollers/micro/lecture35/images/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57" y="609600"/>
            <a:ext cx="9147057" cy="553262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971800" y="624840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/>
              <a:t>Fig. Pentium </a:t>
            </a:r>
            <a:r>
              <a:rPr lang="en-US" sz="2000" b="1" u="sng" dirty="0"/>
              <a:t>pipeline stages</a:t>
            </a:r>
            <a:endParaRPr 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>
            <a:normAutofit/>
          </a:bodyPr>
          <a:lstStyle/>
          <a:p>
            <a:r>
              <a:rPr lang="en-US" dirty="0" smtClean="0"/>
              <a:t>- There </a:t>
            </a:r>
            <a:r>
              <a:rPr lang="en-US" dirty="0" smtClean="0"/>
              <a:t>are 8 general-purpose 80-bit Floating point registers. </a:t>
            </a:r>
            <a:r>
              <a:rPr lang="en-US" dirty="0" smtClean="0"/>
              <a:t>- --- Floating </a:t>
            </a:r>
            <a:r>
              <a:rPr lang="en-US" dirty="0" smtClean="0"/>
              <a:t>point unit has 8 stages of pipelining. </a:t>
            </a:r>
            <a:endParaRPr lang="en-US" dirty="0" smtClean="0"/>
          </a:p>
          <a:p>
            <a:r>
              <a:rPr lang="en-US" dirty="0" smtClean="0"/>
              <a:t>- First </a:t>
            </a:r>
            <a:r>
              <a:rPr lang="en-US" dirty="0" smtClean="0"/>
              <a:t>five are similar to integer unit.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Since </a:t>
            </a:r>
            <a:r>
              <a:rPr lang="en-US" dirty="0" smtClean="0"/>
              <a:t>the possibility of error is more in Floating Point unit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(</a:t>
            </a:r>
            <a:r>
              <a:rPr lang="en-US" dirty="0" smtClean="0"/>
              <a:t>FPU) than in integer unit, </a:t>
            </a:r>
            <a:endParaRPr lang="en-US" dirty="0" smtClean="0"/>
          </a:p>
          <a:p>
            <a:r>
              <a:rPr lang="en-US" dirty="0" smtClean="0"/>
              <a:t>- Additional </a:t>
            </a:r>
            <a:r>
              <a:rPr lang="en-US" dirty="0" smtClean="0"/>
              <a:t>error checking stage is there in FPU.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5791200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Floating Point Unit</a:t>
            </a:r>
            <a:endParaRPr lang="en-US" sz="2400" u="sng" dirty="0"/>
          </a:p>
        </p:txBody>
      </p:sp>
      <p:pic>
        <p:nvPicPr>
          <p:cNvPr id="23554" name="Picture 2" descr="http://nptel.iitm.ac.in/courses/Webcourse-contents/IIT-KANPUR/microcontrollers/micro/lecture35/images/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355984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FRD - Floating Point Rounding </a:t>
            </a:r>
            <a:br>
              <a:rPr lang="en-US" sz="2800" dirty="0" smtClean="0"/>
            </a:br>
            <a:r>
              <a:rPr lang="en-US" sz="2800" dirty="0" smtClean="0"/>
              <a:t>FDD - Floating Point Division </a:t>
            </a:r>
            <a:br>
              <a:rPr lang="en-US" sz="2800" dirty="0" smtClean="0"/>
            </a:br>
            <a:r>
              <a:rPr lang="en-US" sz="2800" dirty="0" smtClean="0"/>
              <a:t>FADD - Floating Point Addition </a:t>
            </a:r>
            <a:br>
              <a:rPr lang="en-US" sz="2800" dirty="0" smtClean="0"/>
            </a:br>
            <a:r>
              <a:rPr lang="en-US" sz="2800" dirty="0" smtClean="0"/>
              <a:t>FEXP - Floating Point Exponent </a:t>
            </a:r>
            <a:br>
              <a:rPr lang="en-US" sz="2800" dirty="0" smtClean="0"/>
            </a:br>
            <a:r>
              <a:rPr lang="en-US" sz="2800" dirty="0" smtClean="0"/>
              <a:t>FAND - Floating Point And </a:t>
            </a:r>
            <a:br>
              <a:rPr lang="en-US" sz="2800" dirty="0" smtClean="0"/>
            </a:br>
            <a:r>
              <a:rPr lang="en-US" sz="2800" dirty="0" smtClean="0"/>
              <a:t>FMUL - Floating Point Multiply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72400" cy="1362456"/>
          </a:xfrm>
        </p:spPr>
        <p:txBody>
          <a:bodyPr/>
          <a:lstStyle/>
          <a:p>
            <a:r>
              <a:rPr u="sng" smtClean="0"/>
              <a:t>Pentium Architecture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5448" cy="415333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 smtClean="0"/>
              <a:t>Pentium family of processors originated from the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80486 microprocessor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-</a:t>
            </a:r>
            <a:r>
              <a:rPr lang="en-US" sz="2400" dirty="0" smtClean="0"/>
              <a:t>The </a:t>
            </a:r>
            <a:r>
              <a:rPr lang="en-US" sz="2400" dirty="0" smtClean="0"/>
              <a:t>term ''Pentium processor'' refers to a family of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microprocessors that </a:t>
            </a:r>
            <a:r>
              <a:rPr lang="en-US" sz="2400" dirty="0" smtClean="0"/>
              <a:t>share a common architecture and 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instruction </a:t>
            </a:r>
            <a:r>
              <a:rPr lang="en-US" sz="2400" dirty="0" smtClean="0"/>
              <a:t>set. </a:t>
            </a:r>
            <a:endParaRPr lang="en-US" sz="2400" dirty="0" smtClean="0"/>
          </a:p>
          <a:p>
            <a:pPr algn="just"/>
            <a:r>
              <a:rPr lang="en-US" sz="2400" dirty="0" smtClean="0"/>
              <a:t>-The </a:t>
            </a:r>
            <a:r>
              <a:rPr lang="en-US" sz="2400" dirty="0" smtClean="0"/>
              <a:t>first Pentium processors were introduced in 1993. </a:t>
            </a:r>
            <a:endParaRPr lang="en-US" sz="2400" dirty="0" smtClean="0"/>
          </a:p>
          <a:p>
            <a:pPr algn="just"/>
            <a:r>
              <a:rPr lang="en-US" sz="2400" dirty="0" smtClean="0"/>
              <a:t>- It </a:t>
            </a:r>
            <a:r>
              <a:rPr lang="en-US" sz="2400" dirty="0" smtClean="0"/>
              <a:t>runs at a clock frequency of either 60 or 66 </a:t>
            </a:r>
            <a:r>
              <a:rPr lang="en-US" sz="2400" dirty="0" smtClean="0"/>
              <a:t>MHz</a:t>
            </a:r>
          </a:p>
          <a:p>
            <a:pPr algn="just"/>
            <a:r>
              <a:rPr lang="en-US" sz="2400" dirty="0" smtClean="0"/>
              <a:t>- It </a:t>
            </a:r>
            <a:r>
              <a:rPr lang="en-US" sz="2400" dirty="0" smtClean="0"/>
              <a:t>has 3.1 million transistors. 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>
            <a:normAutofit/>
          </a:bodyPr>
          <a:lstStyle/>
          <a:p>
            <a:r>
              <a:rPr lang="en-US" dirty="0" smtClean="0"/>
              <a:t>Pentium processor executes instructions in five stages. This staging, or pipelining, allows the processor to overlap multiple instructions so that it takes less time to execute two instructions in a row.</a:t>
            </a:r>
          </a:p>
          <a:p>
            <a:r>
              <a:rPr lang="en-US" dirty="0" smtClean="0"/>
              <a:t>The Pentium processor fetches the branch target instruction before it executes the branch instruction.</a:t>
            </a:r>
          </a:p>
          <a:p>
            <a:r>
              <a:rPr lang="en-US" dirty="0" smtClean="0"/>
              <a:t>The Pentium processor has two separate 8-kilobyte (KB) caches on chip, one for instructions and one for data. It allows the Pentium processor to fetch data and instructions from the cache simultaneously.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u="sng" smtClean="0"/>
              <a:t>Features of Pentium</a:t>
            </a:r>
            <a:endParaRPr lang="en-US" sz="54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/>
          <a:lstStyle/>
          <a:p>
            <a:r>
              <a:rPr lang="en-US" dirty="0" smtClean="0"/>
              <a:t>Complex Instruction Set Computer (CISC) architecture with Reduced Instruction Set Computer (RISC) performance.</a:t>
            </a:r>
          </a:p>
          <a:p>
            <a:r>
              <a:rPr lang="en-US" dirty="0" smtClean="0"/>
              <a:t>64-Bit Bus</a:t>
            </a:r>
          </a:p>
          <a:p>
            <a:r>
              <a:rPr lang="en-US" dirty="0" smtClean="0"/>
              <a:t>Upward code compatibility.</a:t>
            </a:r>
          </a:p>
          <a:p>
            <a:r>
              <a:rPr lang="en-US" dirty="0" smtClean="0"/>
              <a:t>Pentium processor uses Superscalar architecture and hence can issue multiple instructions per cycle.</a:t>
            </a:r>
          </a:p>
          <a:p>
            <a:r>
              <a:rPr lang="en-US" dirty="0" smtClean="0"/>
              <a:t>Multiple Instruction Issue (MII) capability.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/>
          <a:lstStyle/>
          <a:p>
            <a:r>
              <a:rPr lang="en-US" dirty="0" smtClean="0"/>
              <a:t>When data is modified, only the data in the cache is changed. Memory data is changed only when the Pentium processor replaces the modified data in the cache with a different set of data</a:t>
            </a:r>
          </a:p>
          <a:p>
            <a:r>
              <a:rPr lang="en-US" dirty="0" smtClean="0"/>
              <a:t>The Pentium processor has been optimized to run critical instructions in fewer clock cycles than the 80486 processor.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smtClean="0"/>
              <a:t>Superscalar Architecture of Pentium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nptel.iitm.ac.in/courses/Webcourse-contents/IIT-KANPUR/microcontrollers/micro/lecture35/images/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295400"/>
            <a:ext cx="9693595" cy="4267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6019800"/>
            <a:ext cx="5443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Superscalar Architecture of Pentium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153336"/>
          </a:xfrm>
        </p:spPr>
        <p:txBody>
          <a:bodyPr/>
          <a:lstStyle/>
          <a:p>
            <a:r>
              <a:rPr lang="en-US" dirty="0" smtClean="0"/>
              <a:t>The Pentium processor has two primary operating </a:t>
            </a:r>
            <a:r>
              <a:rPr lang="en-US" dirty="0" smtClean="0"/>
              <a:t>modes: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Protected </a:t>
            </a:r>
            <a:r>
              <a:rPr lang="en-US" b="1" u="sng" dirty="0" smtClean="0"/>
              <a:t>Mode</a:t>
            </a:r>
            <a:r>
              <a:rPr lang="en-US" b="1" dirty="0" smtClean="0"/>
              <a:t> </a:t>
            </a:r>
            <a:r>
              <a:rPr lang="en-US" dirty="0" smtClean="0"/>
              <a:t>- In this mode all instructions and architectural features are available, providing the highest performance and capability. This is the recommended mode that all new applications and operating systems should target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Real-Address Mode</a:t>
            </a:r>
            <a:r>
              <a:rPr lang="en-US" b="1" dirty="0" smtClean="0"/>
              <a:t> </a:t>
            </a:r>
            <a:r>
              <a:rPr lang="en-US" dirty="0" smtClean="0"/>
              <a:t>- This mode provides the programming environment of the Intel 8086 processor, with a few extensions. Reset initialization places the processor in real mode where, with a single instruction, it can switch to protected mode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16864"/>
          </a:xfrm>
        </p:spPr>
        <p:txBody>
          <a:bodyPr/>
          <a:lstStyle/>
          <a:p>
            <a:r>
              <a:rPr sz="4400" u="sng" smtClean="0"/>
              <a:t>Pipelining in Pentium</a:t>
            </a:r>
            <a:endParaRPr lang="en-US" sz="4400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133600"/>
            <a:ext cx="7772400" cy="4953000"/>
          </a:xfrm>
        </p:spPr>
        <p:txBody>
          <a:bodyPr>
            <a:noAutofit/>
          </a:bodyPr>
          <a:lstStyle/>
          <a:p>
            <a:r>
              <a:rPr lang="en-US" smtClean="0"/>
              <a:t>The Pentium's basic integer pipeline is five stages long, with the stages broken down as follows:</a:t>
            </a:r>
          </a:p>
          <a:p>
            <a:r>
              <a:rPr lang="en-US" b="1" u="sng" smtClean="0"/>
              <a:t>Pre-fetch/Fetch </a:t>
            </a:r>
            <a:r>
              <a:rPr lang="en-US" smtClean="0"/>
              <a:t>: Instructions are fetched from the instruction cache and aligned in pre-fetch buffers for decoding.</a:t>
            </a:r>
          </a:p>
          <a:p>
            <a:r>
              <a:rPr lang="en-US" b="1" u="sng" smtClean="0"/>
              <a:t>Decode1 </a:t>
            </a:r>
            <a:r>
              <a:rPr lang="en-US" smtClean="0"/>
              <a:t>: Instructions are decoded into the Pentium's internal instruction format. Branch prediction also takes place at this stage.</a:t>
            </a:r>
          </a:p>
          <a:p>
            <a:r>
              <a:rPr lang="en-US" b="1" u="sng" smtClean="0"/>
              <a:t>Decode2</a:t>
            </a:r>
            <a:r>
              <a:rPr lang="en-US" b="1" smtClean="0"/>
              <a:t> </a:t>
            </a:r>
            <a:r>
              <a:rPr lang="en-US" smtClean="0"/>
              <a:t>: Same as above, and microcode ROM kicks in here, if necessary. Also, address computations take place at this stage.</a:t>
            </a:r>
          </a:p>
          <a:p>
            <a:r>
              <a:rPr lang="en-US" b="1" u="sng" smtClean="0"/>
              <a:t>Execute </a:t>
            </a:r>
            <a:r>
              <a:rPr lang="en-US" smtClean="0"/>
              <a:t>: The integer hardware executes the instruction.</a:t>
            </a:r>
          </a:p>
          <a:p>
            <a:r>
              <a:rPr lang="en-US" b="1" u="sng" smtClean="0"/>
              <a:t>Write-back</a:t>
            </a:r>
            <a:r>
              <a:rPr lang="en-US" b="1" smtClean="0"/>
              <a:t> </a:t>
            </a:r>
            <a:r>
              <a:rPr lang="en-US" smtClean="0"/>
              <a:t>: The results of the computation are written back to the register file.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376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Pentium Processors</vt:lpstr>
      <vt:lpstr>Pentium Architecture</vt:lpstr>
      <vt:lpstr>Slide 3</vt:lpstr>
      <vt:lpstr>Features of Pentium</vt:lpstr>
      <vt:lpstr>Slide 5</vt:lpstr>
      <vt:lpstr>Superscalar Architecture of Pentium</vt:lpstr>
      <vt:lpstr>Slide 7</vt:lpstr>
      <vt:lpstr>Slide 8</vt:lpstr>
      <vt:lpstr>Pipelining in Pentium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Processors</dc:title>
  <dc:creator>User</dc:creator>
  <cp:lastModifiedBy>User</cp:lastModifiedBy>
  <cp:revision>7</cp:revision>
  <dcterms:created xsi:type="dcterms:W3CDTF">2012-04-12T01:16:49Z</dcterms:created>
  <dcterms:modified xsi:type="dcterms:W3CDTF">2012-04-12T02:01:15Z</dcterms:modified>
</cp:coreProperties>
</file>