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834b2e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834b2e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8afc5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8afc5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8afc59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8afc59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8afc59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8afc59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8afc59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8afc59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8afc59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8afc59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the de4ed60 (it’s the first part of the 40 character SHA-1 string)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8afc59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8afc59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8afc596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8afc596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afc596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8afc596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8afc59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8afc59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vs. git log -5 (show on vagnini.net website)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834b2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834b2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52525"/>
                </a:solidFill>
                <a:highlight>
                  <a:srgbClr val="FFFFFF"/>
                </a:highlight>
              </a:rPr>
              <a:t>Concurrent Versioning System (CVS) and </a:t>
            </a:r>
            <a:r>
              <a:rPr lang="en" sz="1050">
                <a:solidFill>
                  <a:srgbClr val="555555"/>
                </a:solidFill>
                <a:highlight>
                  <a:srgbClr val="FFFFFF"/>
                </a:highlight>
              </a:rPr>
              <a:t>Subversion (SVN) are examples of Centralized. Mercurial and Git are examples of Distributed.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8afc596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8afc596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demoing this, point out the SHA-1 ID field, reminding them of the Commit response they got back- also point out that your command line is not returned to you until you exit Wish (at least on a MAC)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8afc596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8afc596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vagnini.net   .DS_Store is for MAC, the .htm~ is for the temp files that get created when editing .htm files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afc596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8afc596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rewind/reset, your log won’t show you the commits- save them in a text file - can see where HEAD is via cat .git/HEAD or cat .git/refs/heads/master (shows you the SHA#)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8afc596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8afc596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in /Users/brian/Google Drive/from_dropbox/Projects/cala-learn or /learning_files/python_book (has 2 remote repos)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remote -v      github acct bkvagnini:korea hill pw    http://git-scm.com/docs/git-remote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afc596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afc596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24thbay website for develop vs. master branch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 -r (shows remote branches) or git branch -a (shows local and remote branches)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8afc596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8afc596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occurs mainly when two or more team members try to modify the same file at the same time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0862c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0862c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 is this case is the name of the remote repo that you had created earlier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8afc59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8afc59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change and save it- DO NOT COMMIT- change branches- git yells at you-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8afc596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8afc596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/from_dropbox09websites/vagnini website for stashes in the develop branch- show using gitk --all - demo pop and apply then drop - demo with git stash list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8afc596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8afc596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834b2e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834b2e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8afc596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8afc59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834b2e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834b2e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834b2e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834b2e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834b2e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834b2e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834b2e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834b2e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this and show them how to get out of the man page (q)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34b2e5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834b2e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Little Unix Server Toolkit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834b2e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834b2e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vinta/awesome-python.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Brian K. Vagnini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eksystems_logo.jpeg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025" y="3532475"/>
            <a:ext cx="2767225" cy="7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850" y="3400400"/>
            <a:ext cx="2856050" cy="8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Ensure that you are on the CORRECT branch. (This is vital later on…)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 Make modifications to your code. (SAVE the changes.)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 Add the files to the staging area.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4- Commit the changes to your local repo.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5- Merge your Dev branch with your Master branch.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6- Push the changes to your remote repo.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fivestringbass:EJv2 brian$ touch index.htm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fivestringbass:EJv2 brian$ git init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Initialized empty Git repository in /Users/brian/Google Drive/Code/JavaScript/EJv2/.git/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71900" y="1736100"/>
            <a:ext cx="82221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fivestringbass:EJv2 brian$ git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On branch master</a:t>
            </a:r>
            <a:br>
              <a:rPr lang="en"/>
            </a:br>
            <a:r>
              <a:rPr lang="en"/>
              <a:t># Initial commit</a:t>
            </a:r>
            <a:br>
              <a:rPr lang="en"/>
            </a:br>
            <a:r>
              <a:rPr lang="en"/>
              <a:t># Untracked files:</a:t>
            </a:r>
            <a:br>
              <a:rPr lang="en"/>
            </a:br>
            <a:r>
              <a:rPr lang="en"/>
              <a:t>#   (use "git add &lt;file&gt;..." to include in what will be committed)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	ch2exa.js</a:t>
            </a:r>
            <a:br>
              <a:rPr lang="en"/>
            </a:br>
            <a:r>
              <a:rPr lang="en"/>
              <a:t>#	index.htm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nothing added to commit but untracked files present (use "git add" to track)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fivestringbass:EJv2 brian$ git add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(You can specify particular files if someone else in your team needs them, or you can use the period, which signifies adding everything in the current directory and subdirectories.)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 (again)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fivestringbass:EJv2 brian$ git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On branch master</a:t>
            </a:r>
            <a:br>
              <a:rPr lang="en"/>
            </a:br>
            <a:r>
              <a:rPr lang="en"/>
              <a:t># Initial commit</a:t>
            </a:r>
            <a:br>
              <a:rPr lang="en"/>
            </a:br>
            <a:r>
              <a:rPr lang="en"/>
              <a:t># Changes to be committed: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  (use "git rm --cached &lt;file&gt;..." to unstage)</a:t>
            </a:r>
            <a:br>
              <a:rPr lang="en"/>
            </a:br>
            <a:r>
              <a:rPr lang="en"/>
              <a:t>#	new file:   ch2exa.js</a:t>
            </a:r>
            <a:br>
              <a:rPr lang="en"/>
            </a:br>
            <a:r>
              <a:rPr lang="en"/>
              <a:t>#	new file:   index.htm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fivestringbass:EJv2 brian$ git commit -m "Initial commit. Start of project."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[master (root-commit) de4ed60] Initial commit. Start of project.</a:t>
            </a:r>
            <a:br>
              <a:rPr lang="en"/>
            </a:br>
            <a:r>
              <a:rPr lang="en"/>
              <a:t> 2 files changed, 16 insertions(+)</a:t>
            </a:r>
            <a:br>
              <a:rPr lang="en"/>
            </a:br>
            <a:r>
              <a:rPr lang="en"/>
              <a:t> create mode 100644 ch2exa.js</a:t>
            </a:r>
            <a:br>
              <a:rPr lang="en"/>
            </a:br>
            <a:r>
              <a:rPr lang="en"/>
              <a:t> create mode 100644 index.htm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 (yet again)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fivestringbass:EJv2 brian$ git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On branch 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nothing to commit, working directory clean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fivestringbass:EJv2 brian$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Wash, Rinse, and Repeat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often to commit?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Whenever you make a major change.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changes and repeat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71900" y="1919075"/>
            <a:ext cx="82221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fivestringbass:EJv2 brian$ git status</a:t>
            </a:r>
            <a:br>
              <a:rPr lang="en"/>
            </a:br>
            <a:r>
              <a:rPr lang="en"/>
              <a:t># On branch master</a:t>
            </a:r>
            <a:br>
              <a:rPr lang="en"/>
            </a:br>
            <a:r>
              <a:rPr lang="en"/>
              <a:t># Changes not staged for commit: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  (use "git add &lt;file&gt;..." to update what will be committed)</a:t>
            </a:r>
            <a:br>
              <a:rPr lang="en"/>
            </a:br>
            <a:r>
              <a:rPr lang="en"/>
              <a:t>#   (use "git checkout -- &lt;file&gt;..." to discard changes in working directory)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	modified:   ch2exa.js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changes added to commit (use "git add" and/or "git commit -a")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see my changes?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git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gitk --all (MAY need a separate install)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control?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Version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Centralized Version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Distributed Version Control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k all output.png"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75" y="172900"/>
            <a:ext cx="5764450" cy="47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.gitignore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Specifies intentional untracked files &amp; folders that Git should ignore</a:t>
            </a:r>
            <a:br>
              <a:rPr lang="en"/>
            </a:br>
            <a:r>
              <a:rPr lang="en"/>
              <a:t>.DS_Store files (if using a MAC)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data/ ( if you are processing data that is temporary)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use regular expressions to specify the pattern to look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ignore all .php files with *.php EXCEPT you can add !index.php to have git track changes to that one php file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revert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471900" y="1919075"/>
            <a:ext cx="82221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“undo” a commit.</a:t>
            </a:r>
            <a:br>
              <a:rPr lang="en"/>
            </a:br>
            <a:r>
              <a:rPr lang="en"/>
              <a:t>Similar to the Previous Versions feature in Windows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revert SHA#  or git revert 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reset --soft SHA# ( resets the HEAD to the point you specify but doesn’t alter staging index or working directory)</a:t>
            </a:r>
            <a:br>
              <a:rPr lang="en"/>
            </a:br>
            <a:br>
              <a:rPr lang="en"/>
            </a:br>
            <a:r>
              <a:rPr lang="en"/>
              <a:t>git reset --hard  SHA# (very destructive- changes staging index and working directory to match the repo- all future changes are GONE!)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repositories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471900" y="1919075"/>
            <a:ext cx="8222100" cy="30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view: git remote -v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add a remote: make directory (repo.git) on the remote git server, CD to it and type “git init --bare”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on your dev machine, cd to your folder, then type “git remote add REMOTENAME USER@HOST:/USERNAME/REPO_NAME”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github, it would be: git remote add github https://github.com/bkvagnini/REPO.git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see what branches are available: “git branch”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new branch: “git branch develop”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use a different branch: “git checkout develop”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new branch and switch to it: “git checkout -b develop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delete a branch: “git branch -d dev”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merge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471900" y="1919075"/>
            <a:ext cx="8222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your develop branch, in a clean state)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checkout master</a:t>
            </a:r>
            <a:br>
              <a:rPr lang="en"/>
            </a:br>
            <a:r>
              <a:rPr lang="en"/>
              <a:t>git merge develop</a:t>
            </a:r>
            <a:br>
              <a:rPr lang="en"/>
            </a:br>
            <a:r>
              <a:rPr lang="en"/>
              <a:t>git checkout develop</a:t>
            </a:r>
            <a:br>
              <a:rPr lang="en"/>
            </a:br>
            <a:r>
              <a:rPr lang="en"/>
              <a:t>WRITE CODE!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merge conflicts (look for the &gt;&gt;&gt;  and &lt;&lt;&lt; in the document)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workflow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471900" y="1919075"/>
            <a:ext cx="82221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fetch origin master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 origin master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develop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merge master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files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and verify (The add to staging and commit to local repo steps are done here)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checkout master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merge develop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review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 origin master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stash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Saves changes to your code in progress without committing them to the repo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stash save “message”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stash list (views stash changes)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your stash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stash pop stash@{0}    (removes the changes from the stash)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stash apply stash@{0}    (leaves a copy in the stash)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-Deleting your stash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stash drop stash@{0}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stash list to confirm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that stores a snapshot of your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Everything is local to your machine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 a SHA-1 checksum and stores that for each snapshot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coming!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stages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Committed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sections of a git project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Staging area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repo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git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- yum install git-core (or apt-get install git-core)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 - using macports, sudo port install git-core </a:t>
            </a:r>
            <a:br>
              <a:rPr lang="en"/>
            </a:br>
            <a:r>
              <a:rPr lang="en"/>
              <a:t>	or browse to git-scm.com/download/mac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Windows - msysgit.github.com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post install</a:t>
            </a:r>
            <a:br>
              <a:rPr lang="en"/>
            </a:br>
            <a:r>
              <a:rPr lang="en"/>
              <a:t>	git config --global user.name ‘Your Name’</a:t>
            </a:r>
            <a:br>
              <a:rPr lang="en"/>
            </a:br>
            <a:r>
              <a:rPr lang="en"/>
              <a:t>	git config --global user.email youremail@domain.com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help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git help &lt;verb&gt;</a:t>
            </a:r>
            <a:br>
              <a:rPr lang="en"/>
            </a:br>
            <a:r>
              <a:rPr lang="en"/>
              <a:t>	git &lt;verb&gt; --help</a:t>
            </a:r>
            <a:br>
              <a:rPr lang="en"/>
            </a:br>
            <a:r>
              <a:rPr lang="en"/>
              <a:t>	man git &lt;verb&gt;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Existing folder with files and no version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git init</a:t>
            </a:r>
            <a:br>
              <a:rPr lang="en"/>
            </a:br>
            <a:r>
              <a:rPr lang="en"/>
              <a:t>	git add .</a:t>
            </a:r>
            <a:br>
              <a:rPr lang="en"/>
            </a:br>
            <a:r>
              <a:rPr lang="en"/>
              <a:t>	git commit -m “Your message here”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 Nothing at all- Cloning an existing repo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git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https://github.com/vinta/awesome-python.git</a:t>
            </a:r>
            <a:br>
              <a:rPr lang="en"/>
            </a:br>
            <a:r>
              <a:rPr lang="en"/>
              <a:t>or 	git clone https://github.com/zedshaw/python-lust.git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security?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options: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1- Host your own server that has git on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 Pay github (or others) monthly and you get private repos that you can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control who can commit to your project even in the free github accounts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