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33"/>
    <p:restoredTop sz="76430"/>
  </p:normalViewPr>
  <p:slideViewPr>
    <p:cSldViewPr snapToGrid="0">
      <p:cViewPr varScale="1">
        <p:scale>
          <a:sx n="102" d="100"/>
          <a:sy n="102" d="100"/>
        </p:scale>
        <p:origin x="200" y="3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6598a73d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6598a73d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567be4ee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e567be4ee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567be4e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e567be4e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700"/>
              <a:buFont typeface="Lato"/>
              <a:buChar char="-"/>
            </a:pPr>
            <a:endParaRPr sz="1700" dirty="0">
              <a:solidFill>
                <a:srgbClr val="1B212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6598a73dc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6598a73dc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57a0873d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57a0873d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7411f5d8a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e7411f5d8a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567be4ee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e567be4ee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>
              <a:solidFill>
                <a:srgbClr val="16151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567be4ee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567be4ee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567be4ee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e567be4ee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567be4ee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e567be4ee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e567be4ee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e567be4ee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Samsung SDS </a:t>
            </a:r>
            <a:br>
              <a:rPr lang="en-US" dirty="0"/>
            </a:br>
            <a:r>
              <a:rPr lang="en-US" dirty="0"/>
              <a:t>Global Internship</a:t>
            </a:r>
            <a:endParaRPr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10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Malgun Gothic"/>
                <a:ea typeface="Malgun Gothic"/>
                <a:cs typeface="Malgun Gothic"/>
                <a:sym typeface="Malgun Gothic"/>
              </a:rPr>
              <a:t>Byoungil</a:t>
            </a: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 (Andrew) Kwun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6225" y="1131975"/>
            <a:ext cx="6297952" cy="3526851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5"/>
          <p:cNvSpPr txBox="1"/>
          <p:nvPr/>
        </p:nvSpPr>
        <p:spPr>
          <a:xfrm>
            <a:off x="4151000" y="281025"/>
            <a:ext cx="1624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Demo</a:t>
            </a:r>
            <a:endParaRPr sz="2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341982-A69C-EF4C-A3C7-168B24BF80F7}"/>
              </a:ext>
            </a:extLst>
          </p:cNvPr>
          <p:cNvSpPr/>
          <p:nvPr/>
        </p:nvSpPr>
        <p:spPr>
          <a:xfrm>
            <a:off x="1828801" y="3726319"/>
            <a:ext cx="2553077" cy="353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Write blog contents in md file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020E42-11B1-554E-8336-E2F8E02D66A2}"/>
              </a:ext>
            </a:extLst>
          </p:cNvPr>
          <p:cNvSpPr/>
          <p:nvPr/>
        </p:nvSpPr>
        <p:spPr>
          <a:xfrm>
            <a:off x="4151000" y="1943080"/>
            <a:ext cx="3268300" cy="353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Put md files into the article folder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7BE2DA-39EA-984B-90E0-18303FA8E97F}"/>
              </a:ext>
            </a:extLst>
          </p:cNvPr>
          <p:cNvSpPr/>
          <p:nvPr/>
        </p:nvSpPr>
        <p:spPr>
          <a:xfrm>
            <a:off x="5576935" y="3975313"/>
            <a:ext cx="2207537" cy="542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Changes to HTML file &amp; updates the blog page</a:t>
            </a:r>
            <a:endParaRPr lang="en-K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/>
          <p:nvPr/>
        </p:nvSpPr>
        <p:spPr>
          <a:xfrm>
            <a:off x="67075" y="134150"/>
            <a:ext cx="429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4" name="Google Shape;234;p26"/>
          <p:cNvSpPr txBox="1"/>
          <p:nvPr/>
        </p:nvSpPr>
        <p:spPr>
          <a:xfrm>
            <a:off x="339775" y="190550"/>
            <a:ext cx="85743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Server Side Rendering(SSR) </a:t>
            </a:r>
            <a:r>
              <a:rPr lang="en-US" altLang="ko" sz="23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lang="ko" sz="23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&gt; Static Site Generator(SSG)</a:t>
            </a:r>
            <a:endParaRPr sz="2300" b="1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p26"/>
          <p:cNvSpPr txBox="1"/>
          <p:nvPr/>
        </p:nvSpPr>
        <p:spPr>
          <a:xfrm>
            <a:off x="463650" y="1157950"/>
            <a:ext cx="8216700" cy="2277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-"/>
            </a:pPr>
            <a:r>
              <a:rPr lang="en-US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we used during the internship</a:t>
            </a:r>
            <a:endParaRPr sz="17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-"/>
            </a:pPr>
            <a:r>
              <a:rPr lang="ko" sz="17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Server Side Rendering(SSR)</a:t>
            </a:r>
            <a:endParaRPr sz="17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-"/>
            </a:pPr>
            <a:r>
              <a:rPr lang="en-US" altLang="ko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we’ll be continue learning</a:t>
            </a:r>
            <a:endParaRPr sz="17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-"/>
            </a:pPr>
            <a:r>
              <a:rPr lang="ko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Static Site Generator(</a:t>
            </a:r>
            <a:r>
              <a:rPr lang="ko" sz="17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SSG</a:t>
            </a:r>
            <a:r>
              <a:rPr lang="ko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7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Overview</a:t>
            </a:r>
            <a:endParaRPr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457200">
              <a:lnSpc>
                <a:spcPct val="100000"/>
              </a:lnSpc>
            </a:pPr>
            <a:r>
              <a:rPr lang="en-US" altLang="ko" sz="2400" dirty="0"/>
              <a:t>Created an Engineering Blog for the Agile Core Team in Samsung SDS</a:t>
            </a:r>
          </a:p>
          <a:p>
            <a:pPr indent="-457200">
              <a:lnSpc>
                <a:spcPct val="100000"/>
              </a:lnSpc>
            </a:pPr>
            <a:endParaRPr lang="en-US" altLang="ko" sz="2400" dirty="0"/>
          </a:p>
          <a:p>
            <a:pPr marL="342900" indent="-342900"/>
            <a:r>
              <a:rPr lang="en-US" altLang="ko" sz="2400" dirty="0"/>
              <a:t>Mainly used </a:t>
            </a:r>
            <a:r>
              <a:rPr lang="en-US" altLang="ko" sz="2400" dirty="0" err="1"/>
              <a:t>Nuxt.js</a:t>
            </a:r>
            <a:r>
              <a:rPr lang="en-US" altLang="ko" sz="2400" dirty="0"/>
              <a:t> &amp; </a:t>
            </a:r>
            <a:r>
              <a:rPr lang="en-US" altLang="ko" sz="2400" dirty="0" err="1"/>
              <a:t>Vue.js</a:t>
            </a:r>
            <a:endParaRPr lang="en-US" altLang="ko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 txBox="1"/>
          <p:nvPr/>
        </p:nvSpPr>
        <p:spPr>
          <a:xfrm>
            <a:off x="2425800" y="331875"/>
            <a:ext cx="429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SSG (Static Site Generator)</a:t>
            </a:r>
            <a:endParaRPr sz="22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199" y="1315689"/>
            <a:ext cx="6859599" cy="2823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/>
          <p:nvPr/>
        </p:nvSpPr>
        <p:spPr>
          <a:xfrm>
            <a:off x="339775" y="190550"/>
            <a:ext cx="69018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3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is a </a:t>
            </a:r>
            <a:r>
              <a:rPr lang="ko" sz="23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Markdown File( MD file)</a:t>
            </a:r>
            <a:r>
              <a:rPr lang="en-US" altLang="ko" sz="23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?</a:t>
            </a:r>
            <a:endParaRPr sz="2200" b="1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8" name="Google Shape;17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6775" y="2086200"/>
            <a:ext cx="7190500" cy="271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8"/>
          <p:cNvSpPr txBox="1"/>
          <p:nvPr/>
        </p:nvSpPr>
        <p:spPr>
          <a:xfrm>
            <a:off x="463650" y="922963"/>
            <a:ext cx="8216700" cy="1231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-"/>
            </a:pPr>
            <a:r>
              <a:rPr lang="en-US" altLang="ko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How is it different from ordinary blogs, such as </a:t>
            </a:r>
            <a:r>
              <a:rPr lang="en-US" altLang="ko" sz="17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Naver</a:t>
            </a:r>
            <a:r>
              <a:rPr lang="en-US" altLang="ko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blog</a:t>
            </a:r>
            <a:endParaRPr sz="17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-"/>
            </a:pPr>
            <a:r>
              <a:rPr lang="en-US" altLang="ko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Why we chose MD file</a:t>
            </a:r>
            <a:endParaRPr sz="17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/>
          <p:nvPr/>
        </p:nvSpPr>
        <p:spPr>
          <a:xfrm>
            <a:off x="284850" y="260335"/>
            <a:ext cx="85743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Vue.js/Nuxt.js</a:t>
            </a:r>
            <a:endParaRPr sz="2300" b="1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5" name="Google Shape;1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0624" y="2840555"/>
            <a:ext cx="5130975" cy="206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9"/>
          <p:cNvSpPr txBox="1"/>
          <p:nvPr/>
        </p:nvSpPr>
        <p:spPr>
          <a:xfrm>
            <a:off x="463650" y="1157950"/>
            <a:ext cx="8216700" cy="1231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-"/>
            </a:pPr>
            <a:r>
              <a:rPr lang="en-US" altLang="ko-KR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Used </a:t>
            </a:r>
            <a:r>
              <a:rPr lang="en-US" altLang="ko-KR" sz="17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Vue.js</a:t>
            </a:r>
            <a:r>
              <a:rPr lang="en-US" altLang="ko-KR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to build user interfaces and interactive web interfaces </a:t>
            </a:r>
            <a:endParaRPr lang="ko-KR" altLang="en-US" sz="17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-"/>
            </a:pPr>
            <a:r>
              <a:rPr lang="en-US" altLang="ko-KR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Converted md files into HTML using </a:t>
            </a:r>
            <a:r>
              <a:rPr lang="en-US" altLang="ko-KR" sz="17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Nuxt.js</a:t>
            </a:r>
            <a:endParaRPr lang="ko-KR" altLang="en-US" sz="17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/>
        </p:nvSpPr>
        <p:spPr>
          <a:xfrm>
            <a:off x="428625" y="357175"/>
            <a:ext cx="6725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HTML, CSS, JavaScript</a:t>
            </a:r>
            <a:endParaRPr sz="3000" b="1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21"/>
          <p:cNvSpPr txBox="1"/>
          <p:nvPr/>
        </p:nvSpPr>
        <p:spPr>
          <a:xfrm>
            <a:off x="428625" y="1957100"/>
            <a:ext cx="2439000" cy="17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HTML</a:t>
            </a:r>
            <a:endParaRPr sz="25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ko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Structure of a web page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ko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&lt;div&gt; tag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21"/>
          <p:cNvSpPr txBox="1"/>
          <p:nvPr/>
        </p:nvSpPr>
        <p:spPr>
          <a:xfrm>
            <a:off x="3111950" y="1957100"/>
            <a:ext cx="2439000" cy="14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CSS</a:t>
            </a:r>
            <a:endParaRPr sz="25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ko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Presentation of a webpage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21"/>
          <p:cNvSpPr txBox="1"/>
          <p:nvPr/>
        </p:nvSpPr>
        <p:spPr>
          <a:xfrm>
            <a:off x="6152475" y="1957100"/>
            <a:ext cx="2439000" cy="17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JavaScript</a:t>
            </a:r>
            <a:endParaRPr sz="25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ko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Makes Web pages interactive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/>
          <p:nvPr/>
        </p:nvSpPr>
        <p:spPr>
          <a:xfrm>
            <a:off x="428625" y="357175"/>
            <a:ext cx="6725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is CSS?</a:t>
            </a:r>
            <a:endParaRPr sz="30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22"/>
          <p:cNvSpPr txBox="1"/>
          <p:nvPr/>
        </p:nvSpPr>
        <p:spPr>
          <a:xfrm>
            <a:off x="1108650" y="1185588"/>
            <a:ext cx="3929100" cy="21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ko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CSS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ko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FlexBox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7" name="Google Shape;2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9275" y="2279725"/>
            <a:ext cx="3868124" cy="2769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2500" y="2279725"/>
            <a:ext cx="3795251" cy="276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/>
          <p:nvPr/>
        </p:nvSpPr>
        <p:spPr>
          <a:xfrm>
            <a:off x="428625" y="357175"/>
            <a:ext cx="6725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Intro to Vue.js</a:t>
            </a:r>
            <a:endParaRPr sz="3000" b="1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p23"/>
          <p:cNvSpPr txBox="1"/>
          <p:nvPr/>
        </p:nvSpPr>
        <p:spPr>
          <a:xfrm>
            <a:off x="1039973" y="1206025"/>
            <a:ext cx="3929100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ko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Single File Component</a:t>
            </a:r>
            <a:endParaRPr sz="20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ko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Reusability</a:t>
            </a:r>
            <a:endParaRPr sz="20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ko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Readability</a:t>
            </a:r>
            <a:endParaRPr sz="20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ko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Client Side Rendering</a:t>
            </a:r>
            <a:r>
              <a:rPr lang="en-US" altLang="ko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(CSR)</a:t>
            </a:r>
            <a:endParaRPr sz="20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5" name="Google Shape;2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3450" y="1206025"/>
            <a:ext cx="4335850" cy="3854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/>
          <p:nvPr/>
        </p:nvSpPr>
        <p:spPr>
          <a:xfrm>
            <a:off x="428625" y="357175"/>
            <a:ext cx="6725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Intro to Nuxt.js</a:t>
            </a:r>
            <a:endParaRPr sz="3000" b="1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24"/>
          <p:cNvSpPr txBox="1"/>
          <p:nvPr/>
        </p:nvSpPr>
        <p:spPr>
          <a:xfrm>
            <a:off x="72428" y="1401900"/>
            <a:ext cx="78480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ko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Builds upon Vue.js</a:t>
            </a:r>
            <a:endParaRPr sz="20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ko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Server Side Rendering</a:t>
            </a:r>
            <a:r>
              <a:rPr lang="en-US" altLang="ko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(SSR)</a:t>
            </a:r>
            <a:endParaRPr sz="20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ko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Uses Vue components</a:t>
            </a:r>
            <a:endParaRPr sz="20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ko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Why SSR over CSR?</a:t>
            </a:r>
            <a:endParaRPr sz="20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2" name="Google Shape;2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3175" y="1562025"/>
            <a:ext cx="5219352" cy="338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4345</TotalTime>
  <Words>224</Words>
  <Application>Microsoft Macintosh PowerPoint</Application>
  <PresentationFormat>On-screen Show (16:9)</PresentationFormat>
  <Paragraphs>45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Lato</vt:lpstr>
      <vt:lpstr>Malgun Gothic</vt:lpstr>
      <vt:lpstr>Montserrat</vt:lpstr>
      <vt:lpstr>Arial</vt:lpstr>
      <vt:lpstr>Focus</vt:lpstr>
      <vt:lpstr>Samsung SDS  Global Internship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Samsung SDS  Global Internship</dc:title>
  <cp:lastModifiedBy>Kwun, Byoungil</cp:lastModifiedBy>
  <cp:revision>3</cp:revision>
  <dcterms:modified xsi:type="dcterms:W3CDTF">2021-08-28T03:10:00Z</dcterms:modified>
</cp:coreProperties>
</file>