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Source Sans Pro" panose="020B0604020202020204" charset="0"/>
      <p:regular r:id="rId16"/>
      <p:bold r:id="rId17"/>
      <p:italic r:id="rId18"/>
      <p:boldItalic r:id="rId19"/>
    </p:embeddedFont>
    <p:embeddedFont>
      <p:font typeface="Raleway"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3" d="100"/>
          <a:sy n="143" d="100"/>
        </p:scale>
        <p:origin x="68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Shape 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6" name="Shape 5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Shape 12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 name="Shape 7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p:nvPr/>
        </p:nvSpPr>
        <p:spPr>
          <a:xfrm>
            <a:off x="80700" y="2651100"/>
            <a:ext cx="8982600" cy="2411700"/>
          </a:xfrm>
          <a:prstGeom prst="rect">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11" name="Shape 11"/>
          <p:cNvSpPr txBox="1">
            <a:spLocks noGrp="1"/>
          </p:cNvSpPr>
          <p:nvPr>
            <p:ph type="ctrTitle"/>
          </p:nvPr>
        </p:nvSpPr>
        <p:spPr>
          <a:xfrm>
            <a:off x="485875" y="264475"/>
            <a:ext cx="8183700" cy="1473600"/>
          </a:xfrm>
          <a:prstGeom prst="rect">
            <a:avLst/>
          </a:prstGeom>
        </p:spPr>
        <p:txBody>
          <a:bodyPr lIns="91425" tIns="91425" rIns="91425" bIns="91425" anchor="b" anchorCtr="0"/>
          <a:lstStyle>
            <a:lvl1pPr lvl="0">
              <a:spcBef>
                <a:spcPts val="0"/>
              </a:spcBef>
              <a:buSzPct val="100000"/>
              <a:defRPr sz="4200"/>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a:endParaRPr/>
          </a:p>
        </p:txBody>
      </p:sp>
      <p:sp>
        <p:nvSpPr>
          <p:cNvPr id="12" name="Shape 12"/>
          <p:cNvSpPr txBox="1">
            <a:spLocks noGrp="1"/>
          </p:cNvSpPr>
          <p:nvPr>
            <p:ph type="subTitle" idx="1"/>
          </p:nvPr>
        </p:nvSpPr>
        <p:spPr>
          <a:xfrm>
            <a:off x="485875" y="1738075"/>
            <a:ext cx="8183700" cy="861000"/>
          </a:xfrm>
          <a:prstGeom prst="rect">
            <a:avLst/>
          </a:prstGeom>
        </p:spPr>
        <p:txBody>
          <a:bodyPr lIns="91425" tIns="91425" rIns="91425" bIns="91425" anchor="t" anchorCtr="0"/>
          <a:lstStyle>
            <a:lvl1pPr lvl="0">
              <a:lnSpc>
                <a:spcPct val="100000"/>
              </a:lnSpc>
              <a:spcBef>
                <a:spcPts val="0"/>
              </a:spcBef>
              <a:spcAft>
                <a:spcPts val="0"/>
              </a:spcAft>
              <a:buSzPct val="100000"/>
              <a:buNone/>
              <a:defRPr sz="2400"/>
            </a:lvl1pPr>
            <a:lvl2pPr lvl="1">
              <a:lnSpc>
                <a:spcPct val="100000"/>
              </a:lnSpc>
              <a:spcBef>
                <a:spcPts val="0"/>
              </a:spcBef>
              <a:spcAft>
                <a:spcPts val="0"/>
              </a:spcAft>
              <a:buSzPct val="100000"/>
              <a:buNone/>
              <a:defRPr sz="2400"/>
            </a:lvl2pPr>
            <a:lvl3pPr lvl="2">
              <a:lnSpc>
                <a:spcPct val="100000"/>
              </a:lnSpc>
              <a:spcBef>
                <a:spcPts val="0"/>
              </a:spcBef>
              <a:spcAft>
                <a:spcPts val="0"/>
              </a:spcAft>
              <a:buSzPct val="100000"/>
              <a:buNone/>
              <a:defRPr sz="2400"/>
            </a:lvl3pPr>
            <a:lvl4pPr lvl="3">
              <a:lnSpc>
                <a:spcPct val="100000"/>
              </a:lnSpc>
              <a:spcBef>
                <a:spcPts val="0"/>
              </a:spcBef>
              <a:spcAft>
                <a:spcPts val="0"/>
              </a:spcAft>
              <a:buSzPct val="100000"/>
              <a:buNone/>
              <a:defRPr sz="2400"/>
            </a:lvl4pPr>
            <a:lvl5pPr lvl="4">
              <a:lnSpc>
                <a:spcPct val="100000"/>
              </a:lnSpc>
              <a:spcBef>
                <a:spcPts val="0"/>
              </a:spcBef>
              <a:spcAft>
                <a:spcPts val="0"/>
              </a:spcAft>
              <a:buSzPct val="100000"/>
              <a:buNone/>
              <a:defRPr sz="2400"/>
            </a:lvl5pPr>
            <a:lvl6pPr lvl="5">
              <a:lnSpc>
                <a:spcPct val="100000"/>
              </a:lnSpc>
              <a:spcBef>
                <a:spcPts val="0"/>
              </a:spcBef>
              <a:spcAft>
                <a:spcPts val="0"/>
              </a:spcAft>
              <a:buSzPct val="100000"/>
              <a:buNone/>
              <a:defRPr sz="2400"/>
            </a:lvl6pPr>
            <a:lvl7pPr lvl="6">
              <a:lnSpc>
                <a:spcPct val="100000"/>
              </a:lnSpc>
              <a:spcBef>
                <a:spcPts val="0"/>
              </a:spcBef>
              <a:spcAft>
                <a:spcPts val="0"/>
              </a:spcAft>
              <a:buSzPct val="100000"/>
              <a:buNone/>
              <a:defRPr sz="2400"/>
            </a:lvl7pPr>
            <a:lvl8pPr lvl="7">
              <a:lnSpc>
                <a:spcPct val="100000"/>
              </a:lnSpc>
              <a:spcBef>
                <a:spcPts val="0"/>
              </a:spcBef>
              <a:spcAft>
                <a:spcPts val="0"/>
              </a:spcAft>
              <a:buSzPct val="100000"/>
              <a:buNone/>
              <a:defRPr sz="2400"/>
            </a:lvl8pPr>
            <a:lvl9pPr lvl="8">
              <a:lnSpc>
                <a:spcPct val="100000"/>
              </a:lnSpc>
              <a:spcBef>
                <a:spcPts val="0"/>
              </a:spcBef>
              <a:spcAft>
                <a:spcPts val="0"/>
              </a:spcAft>
              <a:buSzPct val="100000"/>
              <a:buNone/>
              <a:defRPr sz="2400"/>
            </a:lvl9pPr>
          </a:lstStyle>
          <a:p>
            <a:endParaRPr/>
          </a:p>
        </p:txBody>
      </p:sp>
      <p:sp>
        <p:nvSpPr>
          <p:cNvPr id="13" name="Shape 13"/>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7"/>
        <p:cNvGrpSpPr/>
        <p:nvPr/>
      </p:nvGrpSpPr>
      <p:grpSpPr>
        <a:xfrm>
          <a:off x="0" y="0"/>
          <a:ext cx="0" cy="0"/>
          <a:chOff x="0" y="0"/>
          <a:chExt cx="0" cy="0"/>
        </a:xfrm>
      </p:grpSpPr>
      <p:sp>
        <p:nvSpPr>
          <p:cNvPr id="48" name="Shape 48"/>
          <p:cNvSpPr/>
          <p:nvPr/>
        </p:nvSpPr>
        <p:spPr>
          <a:xfrm>
            <a:off x="80700" y="2651100"/>
            <a:ext cx="8982600" cy="2411700"/>
          </a:xfrm>
          <a:prstGeom prst="rect">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49" name="Shape 49"/>
          <p:cNvSpPr txBox="1">
            <a:spLocks noGrp="1"/>
          </p:cNvSpPr>
          <p:nvPr>
            <p:ph type="title"/>
          </p:nvPr>
        </p:nvSpPr>
        <p:spPr>
          <a:xfrm>
            <a:off x="311700" y="743000"/>
            <a:ext cx="8520600" cy="2006400"/>
          </a:xfrm>
          <a:prstGeom prst="rect">
            <a:avLst/>
          </a:prstGeom>
        </p:spPr>
        <p:txBody>
          <a:bodyPr lIns="91425" tIns="91425" rIns="91425" bIns="91425" anchor="b" anchorCtr="0"/>
          <a:lstStyle>
            <a:lvl1pPr lvl="0" algn="ctr">
              <a:spcBef>
                <a:spcPts val="0"/>
              </a:spcBef>
              <a:buSzPct val="100000"/>
              <a:buFont typeface="Source Sans Pro"/>
              <a:defRPr sz="12000">
                <a:latin typeface="Source Sans Pro"/>
                <a:ea typeface="Source Sans Pro"/>
                <a:cs typeface="Source Sans Pro"/>
                <a:sym typeface="Source Sans Pro"/>
              </a:defRPr>
            </a:lvl1pPr>
            <a:lvl2pPr lvl="1" algn="ctr">
              <a:spcBef>
                <a:spcPts val="0"/>
              </a:spcBef>
              <a:buSzPct val="100000"/>
              <a:buFont typeface="Source Sans Pro"/>
              <a:defRPr sz="12000">
                <a:latin typeface="Source Sans Pro"/>
                <a:ea typeface="Source Sans Pro"/>
                <a:cs typeface="Source Sans Pro"/>
                <a:sym typeface="Source Sans Pro"/>
              </a:defRPr>
            </a:lvl2pPr>
            <a:lvl3pPr lvl="2" algn="ctr">
              <a:spcBef>
                <a:spcPts val="0"/>
              </a:spcBef>
              <a:buSzPct val="100000"/>
              <a:buFont typeface="Source Sans Pro"/>
              <a:defRPr sz="12000">
                <a:latin typeface="Source Sans Pro"/>
                <a:ea typeface="Source Sans Pro"/>
                <a:cs typeface="Source Sans Pro"/>
                <a:sym typeface="Source Sans Pro"/>
              </a:defRPr>
            </a:lvl3pPr>
            <a:lvl4pPr lvl="3" algn="ctr">
              <a:spcBef>
                <a:spcPts val="0"/>
              </a:spcBef>
              <a:buSzPct val="100000"/>
              <a:buFont typeface="Source Sans Pro"/>
              <a:defRPr sz="12000">
                <a:latin typeface="Source Sans Pro"/>
                <a:ea typeface="Source Sans Pro"/>
                <a:cs typeface="Source Sans Pro"/>
                <a:sym typeface="Source Sans Pro"/>
              </a:defRPr>
            </a:lvl4pPr>
            <a:lvl5pPr lvl="4" algn="ctr">
              <a:spcBef>
                <a:spcPts val="0"/>
              </a:spcBef>
              <a:buSzPct val="100000"/>
              <a:buFont typeface="Source Sans Pro"/>
              <a:defRPr sz="12000">
                <a:latin typeface="Source Sans Pro"/>
                <a:ea typeface="Source Sans Pro"/>
                <a:cs typeface="Source Sans Pro"/>
                <a:sym typeface="Source Sans Pro"/>
              </a:defRPr>
            </a:lvl5pPr>
            <a:lvl6pPr lvl="5" algn="ctr">
              <a:spcBef>
                <a:spcPts val="0"/>
              </a:spcBef>
              <a:buSzPct val="100000"/>
              <a:buFont typeface="Source Sans Pro"/>
              <a:defRPr sz="12000">
                <a:latin typeface="Source Sans Pro"/>
                <a:ea typeface="Source Sans Pro"/>
                <a:cs typeface="Source Sans Pro"/>
                <a:sym typeface="Source Sans Pro"/>
              </a:defRPr>
            </a:lvl6pPr>
            <a:lvl7pPr lvl="6" algn="ctr">
              <a:spcBef>
                <a:spcPts val="0"/>
              </a:spcBef>
              <a:buSzPct val="100000"/>
              <a:buFont typeface="Source Sans Pro"/>
              <a:defRPr sz="12000">
                <a:latin typeface="Source Sans Pro"/>
                <a:ea typeface="Source Sans Pro"/>
                <a:cs typeface="Source Sans Pro"/>
                <a:sym typeface="Source Sans Pro"/>
              </a:defRPr>
            </a:lvl7pPr>
            <a:lvl8pPr lvl="7" algn="ctr">
              <a:spcBef>
                <a:spcPts val="0"/>
              </a:spcBef>
              <a:buSzPct val="100000"/>
              <a:buFont typeface="Source Sans Pro"/>
              <a:defRPr sz="12000">
                <a:latin typeface="Source Sans Pro"/>
                <a:ea typeface="Source Sans Pro"/>
                <a:cs typeface="Source Sans Pro"/>
                <a:sym typeface="Source Sans Pro"/>
              </a:defRPr>
            </a:lvl8pPr>
            <a:lvl9pPr lvl="8" algn="ctr">
              <a:spcBef>
                <a:spcPts val="0"/>
              </a:spcBef>
              <a:buSzPct val="100000"/>
              <a:buFont typeface="Source Sans Pro"/>
              <a:defRPr sz="12000">
                <a:latin typeface="Source Sans Pro"/>
                <a:ea typeface="Source Sans Pro"/>
                <a:cs typeface="Source Sans Pro"/>
                <a:sym typeface="Source Sans Pro"/>
              </a:defRPr>
            </a:lvl9pPr>
          </a:lstStyle>
          <a:p>
            <a:endParaRPr/>
          </a:p>
        </p:txBody>
      </p:sp>
      <p:sp>
        <p:nvSpPr>
          <p:cNvPr id="50" name="Shape 50"/>
          <p:cNvSpPr txBox="1">
            <a:spLocks noGrp="1"/>
          </p:cNvSpPr>
          <p:nvPr>
            <p:ph type="body" idx="1"/>
          </p:nvPr>
        </p:nvSpPr>
        <p:spPr>
          <a:xfrm>
            <a:off x="311700" y="2845181"/>
            <a:ext cx="8520600" cy="1300800"/>
          </a:xfrm>
          <a:prstGeom prst="rect">
            <a:avLst/>
          </a:prstGeom>
        </p:spPr>
        <p:txBody>
          <a:bodyPr lIns="91425" tIns="91425" rIns="91425" bIns="91425" anchor="t" anchorCtr="0"/>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a:endParaRPr/>
          </a:p>
        </p:txBody>
      </p:sp>
      <p:sp>
        <p:nvSpPr>
          <p:cNvPr id="51" name="Shape 51"/>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2"/>
        <p:cNvGrpSpPr/>
        <p:nvPr/>
      </p:nvGrpSpPr>
      <p:grpSpPr>
        <a:xfrm>
          <a:off x="0" y="0"/>
          <a:ext cx="0" cy="0"/>
          <a:chOff x="0" y="0"/>
          <a:chExt cx="0" cy="0"/>
        </a:xfrm>
      </p:grpSpPr>
      <p:sp>
        <p:nvSpPr>
          <p:cNvPr id="53" name="Shape 53"/>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4"/>
        <p:cNvGrpSpPr/>
        <p:nvPr/>
      </p:nvGrpSpPr>
      <p:grpSpPr>
        <a:xfrm>
          <a:off x="0" y="0"/>
          <a:ext cx="0" cy="0"/>
          <a:chOff x="0" y="0"/>
          <a:chExt cx="0" cy="0"/>
        </a:xfrm>
      </p:grpSpPr>
      <p:sp>
        <p:nvSpPr>
          <p:cNvPr id="15" name="Shape 15"/>
          <p:cNvSpPr/>
          <p:nvPr/>
        </p:nvSpPr>
        <p:spPr>
          <a:xfrm>
            <a:off x="80700" y="2651100"/>
            <a:ext cx="8982600" cy="2411700"/>
          </a:xfrm>
          <a:prstGeom prst="rect">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16" name="Shape 16"/>
          <p:cNvSpPr txBox="1">
            <a:spLocks noGrp="1"/>
          </p:cNvSpPr>
          <p:nvPr>
            <p:ph type="title"/>
          </p:nvPr>
        </p:nvSpPr>
        <p:spPr>
          <a:xfrm>
            <a:off x="485875" y="1714500"/>
            <a:ext cx="8183700" cy="785700"/>
          </a:xfrm>
          <a:prstGeom prst="rect">
            <a:avLst/>
          </a:prstGeom>
        </p:spPr>
        <p:txBody>
          <a:bodyPr lIns="91425" tIns="91425" rIns="91425" bIns="91425" anchor="b" anchorCtr="0"/>
          <a:lstStyle>
            <a:lvl1pPr lvl="0">
              <a:spcBef>
                <a:spcPts val="0"/>
              </a:spcBef>
              <a:buSzPct val="100000"/>
              <a:defRPr sz="3600"/>
            </a:lvl1pPr>
            <a:lvl2pPr lvl="1">
              <a:spcBef>
                <a:spcPts val="0"/>
              </a:spcBef>
              <a:buSzPct val="100000"/>
              <a:defRPr sz="3600"/>
            </a:lvl2pPr>
            <a:lvl3pPr lvl="2">
              <a:spcBef>
                <a:spcPts val="0"/>
              </a:spcBef>
              <a:buSzPct val="100000"/>
              <a:defRPr sz="3600"/>
            </a:lvl3pPr>
            <a:lvl4pPr lvl="3">
              <a:spcBef>
                <a:spcPts val="0"/>
              </a:spcBef>
              <a:buSzPct val="100000"/>
              <a:defRPr sz="3600"/>
            </a:lvl4pPr>
            <a:lvl5pPr lvl="4">
              <a:spcBef>
                <a:spcPts val="0"/>
              </a:spcBef>
              <a:buSzPct val="100000"/>
              <a:defRPr sz="3600"/>
            </a:lvl5pPr>
            <a:lvl6pPr lvl="5">
              <a:spcBef>
                <a:spcPts val="0"/>
              </a:spcBef>
              <a:buSzPct val="100000"/>
              <a:defRPr sz="3600"/>
            </a:lvl6pPr>
            <a:lvl7pPr lvl="6">
              <a:spcBef>
                <a:spcPts val="0"/>
              </a:spcBef>
              <a:buSzPct val="100000"/>
              <a:defRPr sz="3600"/>
            </a:lvl7pPr>
            <a:lvl8pPr lvl="7">
              <a:spcBef>
                <a:spcPts val="0"/>
              </a:spcBef>
              <a:buSzPct val="100000"/>
              <a:defRPr sz="3600"/>
            </a:lvl8pPr>
            <a:lvl9pPr lvl="8">
              <a:spcBef>
                <a:spcPts val="0"/>
              </a:spcBef>
              <a:buSzPct val="100000"/>
              <a:defRPr sz="3600"/>
            </a:lvl9pPr>
          </a:lstStyle>
          <a:p>
            <a:endParaRPr/>
          </a:p>
        </p:txBody>
      </p:sp>
      <p:sp>
        <p:nvSpPr>
          <p:cNvPr id="17" name="Shape 17"/>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8"/>
        <p:cNvGrpSpPr/>
        <p:nvPr/>
      </p:nvGrpSpPr>
      <p:grpSpPr>
        <a:xfrm>
          <a:off x="0" y="0"/>
          <a:ext cx="0" cy="0"/>
          <a:chOff x="0" y="0"/>
          <a:chExt cx="0" cy="0"/>
        </a:xfrm>
      </p:grpSpPr>
      <p:sp>
        <p:nvSpPr>
          <p:cNvPr id="19" name="Shape 19"/>
          <p:cNvSpPr txBox="1">
            <a:spLocks noGrp="1"/>
          </p:cNvSpPr>
          <p:nvPr>
            <p:ph type="title"/>
          </p:nvPr>
        </p:nvSpPr>
        <p:spPr>
          <a:xfrm>
            <a:off x="311700" y="445025"/>
            <a:ext cx="8520600" cy="623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0" name="Shape 20"/>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1" name="Shape 21"/>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311700" y="445025"/>
            <a:ext cx="8520600" cy="623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4" name="Shape 24"/>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5" name="Shape 25"/>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6" name="Shape 26"/>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311700" y="445025"/>
            <a:ext cx="8520600" cy="623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9" name="Shape 29"/>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2" name="Shape 32"/>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3" name="Shape 33"/>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2"/>
        </a:solidFill>
        <a:effectLst/>
      </p:bgPr>
    </p:bg>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490250" y="526350"/>
            <a:ext cx="5604000" cy="4090800"/>
          </a:xfrm>
          <a:prstGeom prst="rect">
            <a:avLst/>
          </a:prstGeom>
        </p:spPr>
        <p:txBody>
          <a:bodyPr lIns="91425" tIns="91425" rIns="91425" bIns="91425" anchor="ctr" anchorCtr="0"/>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a:endParaRPr/>
          </a:p>
        </p:txBody>
      </p:sp>
      <p:sp>
        <p:nvSpPr>
          <p:cNvPr id="36" name="Shape 36"/>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7"/>
        <p:cNvGrpSpPr/>
        <p:nvPr/>
      </p:nvGrpSpPr>
      <p:grpSpPr>
        <a:xfrm>
          <a:off x="0" y="0"/>
          <a:ext cx="0" cy="0"/>
          <a:chOff x="0" y="0"/>
          <a:chExt cx="0" cy="0"/>
        </a:xfrm>
      </p:grpSpPr>
      <p:sp>
        <p:nvSpPr>
          <p:cNvPr id="38" name="Shape 38"/>
          <p:cNvSpPr/>
          <p:nvPr/>
        </p:nvSpPr>
        <p:spPr>
          <a:xfrm>
            <a:off x="4636800" y="80700"/>
            <a:ext cx="4426500" cy="4982100"/>
          </a:xfrm>
          <a:prstGeom prst="rect">
            <a:avLst/>
          </a:prstGeom>
          <a:solidFill>
            <a:schemeClr val="accent2"/>
          </a:solidFill>
          <a:ln>
            <a:noFill/>
          </a:ln>
        </p:spPr>
        <p:txBody>
          <a:bodyPr lIns="91425" tIns="91425" rIns="91425" bIns="91425" anchor="ctr" anchorCtr="0">
            <a:noAutofit/>
          </a:bodyPr>
          <a:lstStyle/>
          <a:p>
            <a:pPr lvl="0">
              <a:spcBef>
                <a:spcPts val="0"/>
              </a:spcBef>
              <a:buNone/>
            </a:pPr>
            <a:endParaRPr/>
          </a:p>
        </p:txBody>
      </p:sp>
      <p:cxnSp>
        <p:nvCxnSpPr>
          <p:cNvPr id="39" name="Shape 39"/>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40" name="Shape 40"/>
          <p:cNvSpPr txBox="1">
            <a:spLocks noGrp="1"/>
          </p:cNvSpPr>
          <p:nvPr>
            <p:ph type="title"/>
          </p:nvPr>
        </p:nvSpPr>
        <p:spPr>
          <a:xfrm>
            <a:off x="265500" y="1181700"/>
            <a:ext cx="4045200" cy="1533600"/>
          </a:xfrm>
          <a:prstGeom prst="rect">
            <a:avLst/>
          </a:prstGeom>
        </p:spPr>
        <p:txBody>
          <a:bodyPr lIns="91425" tIns="91425" rIns="91425" bIns="91425" anchor="b" anchorCtr="0"/>
          <a:lstStyle>
            <a:lvl1pPr lvl="0" algn="ctr">
              <a:spcBef>
                <a:spcPts val="0"/>
              </a:spcBef>
              <a:buSzPct val="100000"/>
              <a:defRPr sz="3800"/>
            </a:lvl1pPr>
            <a:lvl2pPr lvl="1" algn="ctr">
              <a:spcBef>
                <a:spcPts val="0"/>
              </a:spcBef>
              <a:buSzPct val="100000"/>
              <a:defRPr sz="3800"/>
            </a:lvl2pPr>
            <a:lvl3pPr lvl="2" algn="ctr">
              <a:spcBef>
                <a:spcPts val="0"/>
              </a:spcBef>
              <a:buSzPct val="100000"/>
              <a:defRPr sz="3800"/>
            </a:lvl3pPr>
            <a:lvl4pPr lvl="3" algn="ctr">
              <a:spcBef>
                <a:spcPts val="0"/>
              </a:spcBef>
              <a:buSzPct val="100000"/>
              <a:defRPr sz="3800"/>
            </a:lvl4pPr>
            <a:lvl5pPr lvl="4" algn="ctr">
              <a:spcBef>
                <a:spcPts val="0"/>
              </a:spcBef>
              <a:buSzPct val="100000"/>
              <a:defRPr sz="3800"/>
            </a:lvl5pPr>
            <a:lvl6pPr lvl="5" algn="ctr">
              <a:spcBef>
                <a:spcPts val="0"/>
              </a:spcBef>
              <a:buSzPct val="100000"/>
              <a:defRPr sz="3800"/>
            </a:lvl6pPr>
            <a:lvl7pPr lvl="6" algn="ctr">
              <a:spcBef>
                <a:spcPts val="0"/>
              </a:spcBef>
              <a:buSzPct val="100000"/>
              <a:defRPr sz="3800"/>
            </a:lvl7pPr>
            <a:lvl8pPr lvl="7" algn="ctr">
              <a:spcBef>
                <a:spcPts val="0"/>
              </a:spcBef>
              <a:buSzPct val="100000"/>
              <a:defRPr sz="3800"/>
            </a:lvl8pPr>
            <a:lvl9pPr lvl="8" algn="ctr">
              <a:spcBef>
                <a:spcPts val="0"/>
              </a:spcBef>
              <a:buSzPct val="100000"/>
              <a:defRPr sz="3800"/>
            </a:lvl9pPr>
          </a:lstStyle>
          <a:p>
            <a:endParaRPr/>
          </a:p>
        </p:txBody>
      </p:sp>
      <p:sp>
        <p:nvSpPr>
          <p:cNvPr id="41" name="Shape 41"/>
          <p:cNvSpPr txBox="1">
            <a:spLocks noGrp="1"/>
          </p:cNvSpPr>
          <p:nvPr>
            <p:ph type="subTitle" idx="1"/>
          </p:nvPr>
        </p:nvSpPr>
        <p:spPr>
          <a:xfrm>
            <a:off x="265500" y="2769000"/>
            <a:ext cx="4045200" cy="13455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42" name="Shape 42"/>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43" name="Shape 43"/>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4"/>
        <p:cNvGrpSpPr/>
        <p:nvPr/>
      </p:nvGrpSpPr>
      <p:grpSpPr>
        <a:xfrm>
          <a:off x="0" y="0"/>
          <a:ext cx="0" cy="0"/>
          <a:chOff x="0" y="0"/>
          <a:chExt cx="0" cy="0"/>
        </a:xfrm>
      </p:grpSpPr>
      <p:sp>
        <p:nvSpPr>
          <p:cNvPr id="45" name="Shape 45"/>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SzPct val="100000"/>
              <a:buNone/>
              <a:defRPr sz="2100"/>
            </a:lvl1pPr>
          </a:lstStyle>
          <a:p>
            <a:endParaRPr/>
          </a:p>
        </p:txBody>
      </p:sp>
      <p:sp>
        <p:nvSpPr>
          <p:cNvPr id="46" name="Shape 46"/>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623400"/>
          </a:xfrm>
          <a:prstGeom prst="rect">
            <a:avLst/>
          </a:prstGeom>
          <a:noFill/>
          <a:ln>
            <a:noFill/>
          </a:ln>
        </p:spPr>
        <p:txBody>
          <a:bodyPr lIns="91425" tIns="91425" rIns="91425" bIns="91425" anchor="t" anchorCtr="0"/>
          <a:lstStyle>
            <a:lvl1pPr lvl="0">
              <a:spcBef>
                <a:spcPts val="0"/>
              </a:spcBef>
              <a:buClr>
                <a:schemeClr val="dk2"/>
              </a:buClr>
              <a:buSzPct val="100000"/>
              <a:buFont typeface="Raleway"/>
              <a:buNone/>
              <a:defRPr sz="3000" b="1">
                <a:solidFill>
                  <a:schemeClr val="dk2"/>
                </a:solidFill>
                <a:latin typeface="Raleway"/>
                <a:ea typeface="Raleway"/>
                <a:cs typeface="Raleway"/>
                <a:sym typeface="Raleway"/>
              </a:defRPr>
            </a:lvl1pPr>
            <a:lvl2pPr lvl="1">
              <a:spcBef>
                <a:spcPts val="0"/>
              </a:spcBef>
              <a:buClr>
                <a:schemeClr val="dk2"/>
              </a:buClr>
              <a:buSzPct val="100000"/>
              <a:buFont typeface="Raleway"/>
              <a:buNone/>
              <a:defRPr sz="3000" b="1">
                <a:solidFill>
                  <a:schemeClr val="dk2"/>
                </a:solidFill>
                <a:latin typeface="Raleway"/>
                <a:ea typeface="Raleway"/>
                <a:cs typeface="Raleway"/>
                <a:sym typeface="Raleway"/>
              </a:defRPr>
            </a:lvl2pPr>
            <a:lvl3pPr lvl="2">
              <a:spcBef>
                <a:spcPts val="0"/>
              </a:spcBef>
              <a:buClr>
                <a:schemeClr val="dk2"/>
              </a:buClr>
              <a:buSzPct val="100000"/>
              <a:buFont typeface="Raleway"/>
              <a:buNone/>
              <a:defRPr sz="3000" b="1">
                <a:solidFill>
                  <a:schemeClr val="dk2"/>
                </a:solidFill>
                <a:latin typeface="Raleway"/>
                <a:ea typeface="Raleway"/>
                <a:cs typeface="Raleway"/>
                <a:sym typeface="Raleway"/>
              </a:defRPr>
            </a:lvl3pPr>
            <a:lvl4pPr lvl="3">
              <a:spcBef>
                <a:spcPts val="0"/>
              </a:spcBef>
              <a:buClr>
                <a:schemeClr val="dk2"/>
              </a:buClr>
              <a:buSzPct val="100000"/>
              <a:buFont typeface="Raleway"/>
              <a:buNone/>
              <a:defRPr sz="3000" b="1">
                <a:solidFill>
                  <a:schemeClr val="dk2"/>
                </a:solidFill>
                <a:latin typeface="Raleway"/>
                <a:ea typeface="Raleway"/>
                <a:cs typeface="Raleway"/>
                <a:sym typeface="Raleway"/>
              </a:defRPr>
            </a:lvl4pPr>
            <a:lvl5pPr lvl="4">
              <a:spcBef>
                <a:spcPts val="0"/>
              </a:spcBef>
              <a:buClr>
                <a:schemeClr val="dk2"/>
              </a:buClr>
              <a:buSzPct val="100000"/>
              <a:buFont typeface="Raleway"/>
              <a:buNone/>
              <a:defRPr sz="3000" b="1">
                <a:solidFill>
                  <a:schemeClr val="dk2"/>
                </a:solidFill>
                <a:latin typeface="Raleway"/>
                <a:ea typeface="Raleway"/>
                <a:cs typeface="Raleway"/>
                <a:sym typeface="Raleway"/>
              </a:defRPr>
            </a:lvl5pPr>
            <a:lvl6pPr lvl="5">
              <a:spcBef>
                <a:spcPts val="0"/>
              </a:spcBef>
              <a:buClr>
                <a:schemeClr val="dk2"/>
              </a:buClr>
              <a:buSzPct val="100000"/>
              <a:buFont typeface="Raleway"/>
              <a:buNone/>
              <a:defRPr sz="3000" b="1">
                <a:solidFill>
                  <a:schemeClr val="dk2"/>
                </a:solidFill>
                <a:latin typeface="Raleway"/>
                <a:ea typeface="Raleway"/>
                <a:cs typeface="Raleway"/>
                <a:sym typeface="Raleway"/>
              </a:defRPr>
            </a:lvl6pPr>
            <a:lvl7pPr lvl="6">
              <a:spcBef>
                <a:spcPts val="0"/>
              </a:spcBef>
              <a:buClr>
                <a:schemeClr val="dk2"/>
              </a:buClr>
              <a:buSzPct val="100000"/>
              <a:buFont typeface="Raleway"/>
              <a:buNone/>
              <a:defRPr sz="3000" b="1">
                <a:solidFill>
                  <a:schemeClr val="dk2"/>
                </a:solidFill>
                <a:latin typeface="Raleway"/>
                <a:ea typeface="Raleway"/>
                <a:cs typeface="Raleway"/>
                <a:sym typeface="Raleway"/>
              </a:defRPr>
            </a:lvl7pPr>
            <a:lvl8pPr lvl="7">
              <a:spcBef>
                <a:spcPts val="0"/>
              </a:spcBef>
              <a:buClr>
                <a:schemeClr val="dk2"/>
              </a:buClr>
              <a:buSzPct val="100000"/>
              <a:buFont typeface="Raleway"/>
              <a:buNone/>
              <a:defRPr sz="3000" b="1">
                <a:solidFill>
                  <a:schemeClr val="dk2"/>
                </a:solidFill>
                <a:latin typeface="Raleway"/>
                <a:ea typeface="Raleway"/>
                <a:cs typeface="Raleway"/>
                <a:sym typeface="Raleway"/>
              </a:defRPr>
            </a:lvl8pPr>
            <a:lvl9pPr lvl="8">
              <a:spcBef>
                <a:spcPts val="0"/>
              </a:spcBef>
              <a:buClr>
                <a:schemeClr val="dk2"/>
              </a:buClr>
              <a:buSzPct val="100000"/>
              <a:buFont typeface="Raleway"/>
              <a:buNone/>
              <a:defRPr sz="3000" b="1">
                <a:solidFill>
                  <a:schemeClr val="dk2"/>
                </a:solidFill>
                <a:latin typeface="Raleway"/>
                <a:ea typeface="Raleway"/>
                <a:cs typeface="Raleway"/>
                <a:sym typeface="Raleway"/>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lt2"/>
              </a:buClr>
              <a:buSzPct val="100000"/>
              <a:buFont typeface="Source Sans Pro"/>
              <a:defRPr sz="1800">
                <a:solidFill>
                  <a:schemeClr val="lt2"/>
                </a:solidFill>
                <a:latin typeface="Source Sans Pro"/>
                <a:ea typeface="Source Sans Pro"/>
                <a:cs typeface="Source Sans Pro"/>
                <a:sym typeface="Source Sans Pro"/>
              </a:defRPr>
            </a:lvl1pPr>
            <a:lvl2pPr lvl="1">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2pPr>
            <a:lvl3pPr lvl="2">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3pPr>
            <a:lvl4pPr lvl="3">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4pPr>
            <a:lvl5pPr lvl="4">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5pPr>
            <a:lvl6pPr lvl="5">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6pPr>
            <a:lvl7pPr lvl="6">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7pPr>
            <a:lvl8pPr lvl="7">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8pPr>
            <a:lvl9pPr lvl="8">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9pPr>
          </a:lstStyle>
          <a:p>
            <a:endParaRPr/>
          </a:p>
        </p:txBody>
      </p:sp>
      <p:sp>
        <p:nvSpPr>
          <p:cNvPr id="8" name="Shape 8"/>
          <p:cNvSpPr txBox="1">
            <a:spLocks noGrp="1"/>
          </p:cNvSpPr>
          <p:nvPr>
            <p:ph type="sldNum" idx="12"/>
          </p:nvPr>
        </p:nvSpPr>
        <p:spPr>
          <a:xfrm>
            <a:off x="8497999" y="4688758"/>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lt2"/>
                </a:solidFill>
                <a:latin typeface="Source Sans Pro"/>
                <a:ea typeface="Source Sans Pro"/>
                <a:cs typeface="Source Sans Pro"/>
                <a:sym typeface="Source Sans Pro"/>
              </a:rPr>
              <a:t>‹#›</a:t>
            </a:fld>
            <a:endParaRPr lang="en" sz="1000">
              <a:solidFill>
                <a:schemeClr val="lt2"/>
              </a:solidFill>
              <a:latin typeface="Source Sans Pro"/>
              <a:ea typeface="Source Sans Pro"/>
              <a:cs typeface="Source Sans Pro"/>
              <a:sym typeface="Source Sans Pr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Shape 58"/>
          <p:cNvSpPr txBox="1">
            <a:spLocks noGrp="1"/>
          </p:cNvSpPr>
          <p:nvPr>
            <p:ph type="ctrTitle"/>
          </p:nvPr>
        </p:nvSpPr>
        <p:spPr>
          <a:xfrm>
            <a:off x="485875" y="264475"/>
            <a:ext cx="8183700" cy="1473600"/>
          </a:xfrm>
          <a:prstGeom prst="rect">
            <a:avLst/>
          </a:prstGeom>
        </p:spPr>
        <p:txBody>
          <a:bodyPr lIns="91425" tIns="91425" rIns="91425" bIns="91425" anchor="b" anchorCtr="0">
            <a:noAutofit/>
          </a:bodyPr>
          <a:lstStyle/>
          <a:p>
            <a:pPr lvl="0">
              <a:spcBef>
                <a:spcPts val="0"/>
              </a:spcBef>
              <a:buNone/>
            </a:pPr>
            <a:r>
              <a:rPr lang="en"/>
              <a:t>Thataway</a:t>
            </a:r>
          </a:p>
        </p:txBody>
      </p:sp>
      <p:sp>
        <p:nvSpPr>
          <p:cNvPr id="59" name="Shape 59"/>
          <p:cNvSpPr txBox="1">
            <a:spLocks noGrp="1"/>
          </p:cNvSpPr>
          <p:nvPr>
            <p:ph type="subTitle" idx="1"/>
          </p:nvPr>
        </p:nvSpPr>
        <p:spPr>
          <a:xfrm>
            <a:off x="480150" y="2924075"/>
            <a:ext cx="8183700" cy="861000"/>
          </a:xfrm>
          <a:prstGeom prst="rect">
            <a:avLst/>
          </a:prstGeom>
        </p:spPr>
        <p:txBody>
          <a:bodyPr lIns="91425" tIns="91425" rIns="91425" bIns="91425" anchor="t" anchorCtr="0">
            <a:noAutofit/>
          </a:bodyPr>
          <a:lstStyle/>
          <a:p>
            <a:pPr lvl="0">
              <a:spcBef>
                <a:spcPts val="0"/>
              </a:spcBef>
              <a:buNone/>
            </a:pPr>
            <a:r>
              <a:rPr lang="en" u="sng">
                <a:solidFill>
                  <a:srgbClr val="FFFFFF"/>
                </a:solidFill>
              </a:rPr>
              <a:t>Team Catdog</a:t>
            </a:r>
          </a:p>
          <a:p>
            <a:pPr lvl="0">
              <a:spcBef>
                <a:spcPts val="0"/>
              </a:spcBef>
              <a:buNone/>
            </a:pPr>
            <a:r>
              <a:rPr lang="en">
                <a:solidFill>
                  <a:srgbClr val="FFFFFF"/>
                </a:solidFill>
              </a:rPr>
              <a:t>Nicholas Chaput</a:t>
            </a:r>
          </a:p>
          <a:p>
            <a:pPr lvl="0">
              <a:spcBef>
                <a:spcPts val="0"/>
              </a:spcBef>
              <a:buNone/>
            </a:pPr>
            <a:r>
              <a:rPr lang="en">
                <a:solidFill>
                  <a:srgbClr val="FFFFFF"/>
                </a:solidFill>
              </a:rPr>
              <a:t>Bailey Sheridan</a:t>
            </a:r>
          </a:p>
        </p:txBody>
      </p:sp>
      <p:sp>
        <p:nvSpPr>
          <p:cNvPr id="60" name="Shape 60"/>
          <p:cNvSpPr txBox="1"/>
          <p:nvPr/>
        </p:nvSpPr>
        <p:spPr>
          <a:xfrm>
            <a:off x="599250" y="1985000"/>
            <a:ext cx="4581600" cy="536700"/>
          </a:xfrm>
          <a:prstGeom prst="rect">
            <a:avLst/>
          </a:prstGeom>
          <a:noFill/>
          <a:ln>
            <a:noFill/>
          </a:ln>
        </p:spPr>
        <p:txBody>
          <a:bodyPr lIns="91425" tIns="91425" rIns="91425" bIns="91425" anchor="t" anchorCtr="0">
            <a:noAutofit/>
          </a:bodyPr>
          <a:lstStyle/>
          <a:p>
            <a:pPr lvl="0">
              <a:spcBef>
                <a:spcPts val="0"/>
              </a:spcBef>
              <a:buNone/>
            </a:pPr>
            <a:r>
              <a:rPr lang="en" sz="2400" i="1">
                <a:latin typeface="Raleway"/>
                <a:ea typeface="Raleway"/>
                <a:cs typeface="Raleway"/>
                <a:sym typeface="Raleway"/>
              </a:rPr>
              <a:t>No, not that way, thataway!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311700" y="445025"/>
            <a:ext cx="8520600" cy="623400"/>
          </a:xfrm>
          <a:prstGeom prst="rect">
            <a:avLst/>
          </a:prstGeom>
        </p:spPr>
        <p:txBody>
          <a:bodyPr lIns="91425" tIns="91425" rIns="91425" bIns="91425" anchor="t" anchorCtr="0">
            <a:noAutofit/>
          </a:bodyPr>
          <a:lstStyle/>
          <a:p>
            <a:pPr lvl="0">
              <a:spcBef>
                <a:spcPts val="0"/>
              </a:spcBef>
              <a:buNone/>
            </a:pPr>
            <a:r>
              <a:rPr lang="en"/>
              <a:t>Changes from Playtesting and Survey</a:t>
            </a:r>
          </a:p>
        </p:txBody>
      </p:sp>
      <p:sp>
        <p:nvSpPr>
          <p:cNvPr id="111" name="Shape 111"/>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514350" lvl="0" indent="-285750" rtl="0">
              <a:lnSpc>
                <a:spcPct val="100000"/>
              </a:lnSpc>
              <a:spcBef>
                <a:spcPts val="0"/>
              </a:spcBef>
              <a:buClr>
                <a:schemeClr val="dk1"/>
              </a:buClr>
              <a:buFont typeface="Arial" panose="020B0604020202020204" pitchFamily="34" charset="0"/>
              <a:buChar char="•"/>
            </a:pPr>
            <a:r>
              <a:rPr lang="en" dirty="0">
                <a:solidFill>
                  <a:schemeClr val="dk1"/>
                </a:solidFill>
              </a:rPr>
              <a:t>First tile in the player’s attempt no longer has a unique color</a:t>
            </a:r>
          </a:p>
          <a:p>
            <a:pPr marL="514350" lvl="0" indent="-285750" rtl="0">
              <a:lnSpc>
                <a:spcPct val="100000"/>
              </a:lnSpc>
              <a:spcBef>
                <a:spcPts val="0"/>
              </a:spcBef>
              <a:buClr>
                <a:schemeClr val="dk1"/>
              </a:buClr>
              <a:buFont typeface="Arial" panose="020B0604020202020204" pitchFamily="34" charset="0"/>
              <a:buChar char="•"/>
            </a:pPr>
            <a:r>
              <a:rPr lang="en" dirty="0">
                <a:solidFill>
                  <a:schemeClr val="dk1"/>
                </a:solidFill>
              </a:rPr>
              <a:t>Added a tutorial to explain the rules one at a time</a:t>
            </a:r>
          </a:p>
          <a:p>
            <a:pPr marL="971550" lvl="1" indent="-285750" rtl="0">
              <a:lnSpc>
                <a:spcPct val="100000"/>
              </a:lnSpc>
              <a:spcBef>
                <a:spcPts val="0"/>
              </a:spcBef>
              <a:buClr>
                <a:schemeClr val="dk1"/>
              </a:buClr>
              <a:buFont typeface="Arial" panose="020B0604020202020204" pitchFamily="34" charset="0"/>
              <a:buChar char="•"/>
            </a:pPr>
            <a:r>
              <a:rPr lang="en" dirty="0">
                <a:solidFill>
                  <a:schemeClr val="dk1"/>
                </a:solidFill>
              </a:rPr>
              <a:t>Glyphs used in the first two levels to reinforce the idea that direction matters</a:t>
            </a:r>
          </a:p>
          <a:p>
            <a:pPr marL="971550" lvl="1" indent="-285750" rtl="0">
              <a:lnSpc>
                <a:spcPct val="100000"/>
              </a:lnSpc>
              <a:spcBef>
                <a:spcPts val="0"/>
              </a:spcBef>
              <a:buClr>
                <a:schemeClr val="dk1"/>
              </a:buClr>
              <a:buFont typeface="Arial" panose="020B0604020202020204" pitchFamily="34" charset="0"/>
              <a:buChar char="•"/>
            </a:pPr>
            <a:r>
              <a:rPr lang="en" dirty="0">
                <a:solidFill>
                  <a:schemeClr val="dk1"/>
                </a:solidFill>
              </a:rPr>
              <a:t>Carefully teach the player new things by updating the status bar as they play these levels</a:t>
            </a:r>
          </a:p>
          <a:p>
            <a:pPr marL="514350" lvl="0" indent="-285750" rtl="0">
              <a:lnSpc>
                <a:spcPct val="100000"/>
              </a:lnSpc>
              <a:spcBef>
                <a:spcPts val="0"/>
              </a:spcBef>
              <a:buClr>
                <a:schemeClr val="dk1"/>
              </a:buClr>
              <a:buFont typeface="Arial" panose="020B0604020202020204" pitchFamily="34" charset="0"/>
              <a:buChar char="•"/>
            </a:pPr>
            <a:r>
              <a:rPr lang="en" dirty="0">
                <a:solidFill>
                  <a:schemeClr val="dk1"/>
                </a:solidFill>
              </a:rPr>
              <a:t>After the tutorial, the player is now able to mark tiles with glyphs by clicking them</a:t>
            </a:r>
          </a:p>
          <a:p>
            <a:pPr marL="971550" lvl="1" indent="-285750">
              <a:lnSpc>
                <a:spcPct val="100000"/>
              </a:lnSpc>
              <a:spcBef>
                <a:spcPts val="0"/>
              </a:spcBef>
              <a:buClr>
                <a:schemeClr val="dk1"/>
              </a:buClr>
              <a:buFont typeface="Arial" panose="020B0604020202020204" pitchFamily="34" charset="0"/>
              <a:buChar char="•"/>
            </a:pPr>
            <a:r>
              <a:rPr lang="en" dirty="0">
                <a:solidFill>
                  <a:schemeClr val="dk1"/>
                </a:solidFill>
              </a:rPr>
              <a:t>4 directional arrows and an 4-point star.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311700" y="445025"/>
            <a:ext cx="8520600" cy="623400"/>
          </a:xfrm>
          <a:prstGeom prst="rect">
            <a:avLst/>
          </a:prstGeom>
        </p:spPr>
        <p:txBody>
          <a:bodyPr lIns="91425" tIns="91425" rIns="91425" bIns="91425" anchor="t" anchorCtr="0">
            <a:noAutofit/>
          </a:bodyPr>
          <a:lstStyle/>
          <a:p>
            <a:pPr lvl="0">
              <a:spcBef>
                <a:spcPts val="0"/>
              </a:spcBef>
              <a:buNone/>
            </a:pPr>
            <a:r>
              <a:rPr lang="en"/>
              <a:t>Class Critique</a:t>
            </a:r>
          </a:p>
        </p:txBody>
      </p:sp>
      <p:sp>
        <p:nvSpPr>
          <p:cNvPr id="117" name="Shape 117"/>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lnSpc>
                <a:spcPct val="100000"/>
              </a:lnSpc>
              <a:spcBef>
                <a:spcPts val="0"/>
              </a:spcBef>
              <a:spcAft>
                <a:spcPts val="1200"/>
              </a:spcAft>
              <a:buNone/>
            </a:pPr>
            <a:r>
              <a:rPr lang="en" dirty="0">
                <a:solidFill>
                  <a:schemeClr val="dk1"/>
                </a:solidFill>
              </a:rPr>
              <a:t>Notes</a:t>
            </a:r>
          </a:p>
          <a:p>
            <a:pPr marL="514350" lvl="0" indent="-285750" rtl="0">
              <a:lnSpc>
                <a:spcPct val="100000"/>
              </a:lnSpc>
              <a:spcBef>
                <a:spcPts val="0"/>
              </a:spcBef>
              <a:spcAft>
                <a:spcPts val="1200"/>
              </a:spcAft>
              <a:buClr>
                <a:schemeClr val="dk1"/>
              </a:buClr>
              <a:buFont typeface="Arial" panose="020B0604020202020204" pitchFamily="34" charset="0"/>
              <a:buChar char="•"/>
            </a:pPr>
            <a:r>
              <a:rPr lang="en" dirty="0">
                <a:solidFill>
                  <a:schemeClr val="dk1"/>
                </a:solidFill>
              </a:rPr>
              <a:t>Too much information/instruction on the cover; difficult to remember in-game</a:t>
            </a:r>
          </a:p>
          <a:p>
            <a:pPr marL="514350" lvl="0" indent="-285750" rtl="0">
              <a:lnSpc>
                <a:spcPct val="100000"/>
              </a:lnSpc>
              <a:spcBef>
                <a:spcPts val="0"/>
              </a:spcBef>
              <a:spcAft>
                <a:spcPts val="1200"/>
              </a:spcAft>
              <a:buClr>
                <a:schemeClr val="dk1"/>
              </a:buClr>
              <a:buFont typeface="Arial" panose="020B0604020202020204" pitchFamily="34" charset="0"/>
              <a:buChar char="•"/>
            </a:pPr>
            <a:r>
              <a:rPr lang="en" dirty="0">
                <a:solidFill>
                  <a:schemeClr val="dk1"/>
                </a:solidFill>
              </a:rPr>
              <a:t>Difficulty curve is too slow</a:t>
            </a:r>
          </a:p>
          <a:p>
            <a:pPr marL="514350" lvl="0" indent="-285750" rtl="0">
              <a:lnSpc>
                <a:spcPct val="100000"/>
              </a:lnSpc>
              <a:spcBef>
                <a:spcPts val="0"/>
              </a:spcBef>
              <a:spcAft>
                <a:spcPts val="1200"/>
              </a:spcAft>
              <a:buClr>
                <a:schemeClr val="dk1"/>
              </a:buClr>
              <a:buFont typeface="Arial" panose="020B0604020202020204" pitchFamily="34" charset="0"/>
              <a:buChar char="•"/>
            </a:pPr>
            <a:r>
              <a:rPr lang="en" dirty="0">
                <a:solidFill>
                  <a:schemeClr val="dk1"/>
                </a:solidFill>
              </a:rPr>
              <a:t>The instructions for marking tiles was missed; the feature was brought up as a bug</a:t>
            </a:r>
          </a:p>
          <a:p>
            <a:pPr lvl="0" rtl="0">
              <a:lnSpc>
                <a:spcPct val="100000"/>
              </a:lnSpc>
              <a:spcBef>
                <a:spcPts val="0"/>
              </a:spcBef>
              <a:spcAft>
                <a:spcPts val="1200"/>
              </a:spcAft>
              <a:buNone/>
            </a:pPr>
            <a:r>
              <a:rPr lang="en" dirty="0">
                <a:solidFill>
                  <a:schemeClr val="dk1"/>
                </a:solidFill>
              </a:rPr>
              <a:t>Changes made in response</a:t>
            </a:r>
          </a:p>
          <a:p>
            <a:pPr marL="514350" lvl="0" indent="-285750" rtl="0">
              <a:lnSpc>
                <a:spcPct val="100000"/>
              </a:lnSpc>
              <a:spcBef>
                <a:spcPts val="0"/>
              </a:spcBef>
              <a:spcAft>
                <a:spcPts val="1200"/>
              </a:spcAft>
              <a:buClr>
                <a:schemeClr val="dk1"/>
              </a:buClr>
              <a:buFont typeface="Arial" panose="020B0604020202020204" pitchFamily="34" charset="0"/>
              <a:buChar char="•"/>
            </a:pPr>
            <a:r>
              <a:rPr lang="en" dirty="0">
                <a:solidFill>
                  <a:schemeClr val="dk1"/>
                </a:solidFill>
              </a:rPr>
              <a:t>Removed all instructions from the cover image</a:t>
            </a:r>
          </a:p>
          <a:p>
            <a:pPr marL="514350" lvl="0" indent="-285750" rtl="0">
              <a:lnSpc>
                <a:spcPct val="100000"/>
              </a:lnSpc>
              <a:spcBef>
                <a:spcPts val="0"/>
              </a:spcBef>
              <a:spcAft>
                <a:spcPts val="1200"/>
              </a:spcAft>
              <a:buClr>
                <a:schemeClr val="dk1"/>
              </a:buClr>
              <a:buFont typeface="Arial" panose="020B0604020202020204" pitchFamily="34" charset="0"/>
              <a:buChar char="•"/>
            </a:pPr>
            <a:r>
              <a:rPr lang="en" dirty="0">
                <a:solidFill>
                  <a:schemeClr val="dk1"/>
                </a:solidFill>
              </a:rPr>
              <a:t>Each difficulty now lasts one less level before the next one begins</a:t>
            </a:r>
          </a:p>
          <a:p>
            <a:pPr marL="514350" lvl="0" indent="-285750" rtl="0">
              <a:lnSpc>
                <a:spcPct val="100000"/>
              </a:lnSpc>
              <a:spcBef>
                <a:spcPts val="0"/>
              </a:spcBef>
              <a:spcAft>
                <a:spcPts val="1200"/>
              </a:spcAft>
              <a:buClr>
                <a:schemeClr val="dk1"/>
              </a:buClr>
              <a:buFont typeface="Arial" panose="020B0604020202020204" pitchFamily="34" charset="0"/>
              <a:buChar char="•"/>
            </a:pPr>
            <a:r>
              <a:rPr lang="en" dirty="0">
                <a:solidFill>
                  <a:schemeClr val="dk1"/>
                </a:solidFill>
              </a:rPr>
              <a:t>Reworked the instructions for marking tiles to be more straightforward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490250" y="526350"/>
            <a:ext cx="5604000" cy="4090800"/>
          </a:xfrm>
          <a:prstGeom prst="rect">
            <a:avLst/>
          </a:prstGeom>
        </p:spPr>
        <p:txBody>
          <a:bodyPr lIns="91425" tIns="91425" rIns="91425" bIns="91425" anchor="ctr" anchorCtr="0">
            <a:noAutofit/>
          </a:bodyPr>
          <a:lstStyle/>
          <a:p>
            <a:pPr lvl="0">
              <a:spcBef>
                <a:spcPts val="0"/>
              </a:spcBef>
              <a:buNone/>
            </a:pPr>
            <a:r>
              <a:rPr lang="en"/>
              <a:t>Demo!</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490250" y="526350"/>
            <a:ext cx="5604000" cy="4090800"/>
          </a:xfrm>
          <a:prstGeom prst="rect">
            <a:avLst/>
          </a:prstGeom>
        </p:spPr>
        <p:txBody>
          <a:bodyPr lIns="91425" tIns="91425" rIns="91425" bIns="91425" anchor="ctr" anchorCtr="0">
            <a:noAutofit/>
          </a:bodyPr>
          <a:lstStyle/>
          <a:p>
            <a:pPr lvl="0">
              <a:spcBef>
                <a:spcPts val="0"/>
              </a:spcBef>
              <a:buNone/>
            </a:pPr>
            <a:r>
              <a:rPr lang="en"/>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311700" y="445025"/>
            <a:ext cx="8520600" cy="623400"/>
          </a:xfrm>
          <a:prstGeom prst="rect">
            <a:avLst/>
          </a:prstGeom>
        </p:spPr>
        <p:txBody>
          <a:bodyPr lIns="91425" tIns="91425" rIns="91425" bIns="91425" anchor="t" anchorCtr="0">
            <a:noAutofit/>
          </a:bodyPr>
          <a:lstStyle/>
          <a:p>
            <a:pPr lvl="0">
              <a:spcBef>
                <a:spcPts val="0"/>
              </a:spcBef>
              <a:buNone/>
            </a:pPr>
            <a:r>
              <a:rPr lang="en" dirty="0"/>
              <a:t>Summary &amp; Features</a:t>
            </a:r>
          </a:p>
        </p:txBody>
      </p:sp>
      <p:sp>
        <p:nvSpPr>
          <p:cNvPr id="66" name="Shape 66"/>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lnSpc>
                <a:spcPct val="100000"/>
              </a:lnSpc>
              <a:spcBef>
                <a:spcPts val="0"/>
              </a:spcBef>
              <a:buClr>
                <a:schemeClr val="dk2"/>
              </a:buClr>
              <a:buSzPct val="61111"/>
              <a:buFont typeface="Arial"/>
              <a:buNone/>
            </a:pPr>
            <a:r>
              <a:rPr lang="en" dirty="0">
                <a:solidFill>
                  <a:schemeClr val="dk1"/>
                </a:solidFill>
              </a:rPr>
              <a:t>In “</a:t>
            </a:r>
            <a:r>
              <a:rPr lang="en" dirty="0">
                <a:solidFill>
                  <a:srgbClr val="CC4125"/>
                </a:solidFill>
              </a:rPr>
              <a:t>Thataway</a:t>
            </a:r>
            <a:r>
              <a:rPr lang="en" dirty="0">
                <a:solidFill>
                  <a:schemeClr val="dk1"/>
                </a:solidFill>
              </a:rPr>
              <a:t>”, the player attempts to solve puzzles in the form of a hidden path spanning the full game board. After each attempt, the game will provide feedback which the player can use to refine their solution. </a:t>
            </a:r>
            <a:r>
              <a:rPr lang="en" dirty="0">
                <a:solidFill>
                  <a:srgbClr val="CC4125"/>
                </a:solidFill>
              </a:rPr>
              <a:t>Players can mark tiles to keep track of the information they have already discovered</a:t>
            </a:r>
            <a:r>
              <a:rPr lang="en" dirty="0">
                <a:solidFill>
                  <a:schemeClr val="dk1"/>
                </a:solidFill>
              </a:rPr>
              <a:t>. Levels will be randomly generated for endless gameplay.</a:t>
            </a:r>
          </a:p>
          <a:p>
            <a:pPr marL="514350" lvl="0" indent="-285750" rtl="0">
              <a:lnSpc>
                <a:spcPct val="100000"/>
              </a:lnSpc>
              <a:spcBef>
                <a:spcPts val="0"/>
              </a:spcBef>
              <a:spcAft>
                <a:spcPts val="600"/>
              </a:spcAft>
              <a:buClr>
                <a:schemeClr val="dk1"/>
              </a:buClr>
              <a:buFont typeface="Arial" panose="020B0604020202020204" pitchFamily="34" charset="0"/>
              <a:buChar char="•"/>
            </a:pPr>
            <a:r>
              <a:rPr lang="en" dirty="0">
                <a:solidFill>
                  <a:schemeClr val="dk1"/>
                </a:solidFill>
              </a:rPr>
              <a:t>Endless randomly generated levels</a:t>
            </a:r>
          </a:p>
          <a:p>
            <a:pPr marL="514350" lvl="0" indent="-285750" rtl="0">
              <a:lnSpc>
                <a:spcPct val="100000"/>
              </a:lnSpc>
              <a:spcBef>
                <a:spcPts val="0"/>
              </a:spcBef>
              <a:spcAft>
                <a:spcPts val="600"/>
              </a:spcAft>
              <a:buClr>
                <a:schemeClr val="dk1"/>
              </a:buClr>
              <a:buFont typeface="Arial" panose="020B0604020202020204" pitchFamily="34" charset="0"/>
              <a:buChar char="•"/>
            </a:pPr>
            <a:r>
              <a:rPr lang="en" dirty="0">
                <a:solidFill>
                  <a:schemeClr val="dk1"/>
                </a:solidFill>
              </a:rPr>
              <a:t>Solution feedback system</a:t>
            </a:r>
          </a:p>
          <a:p>
            <a:pPr marL="514350" lvl="0" indent="-285750" rtl="0">
              <a:lnSpc>
                <a:spcPct val="100000"/>
              </a:lnSpc>
              <a:spcBef>
                <a:spcPts val="0"/>
              </a:spcBef>
              <a:spcAft>
                <a:spcPts val="600"/>
              </a:spcAft>
              <a:buClr>
                <a:schemeClr val="dk1"/>
              </a:buClr>
              <a:buFont typeface="Arial" panose="020B0604020202020204" pitchFamily="34" charset="0"/>
              <a:buChar char="•"/>
            </a:pPr>
            <a:r>
              <a:rPr lang="en" dirty="0">
                <a:solidFill>
                  <a:schemeClr val="dk1"/>
                </a:solidFill>
              </a:rPr>
              <a:t>Sound effects</a:t>
            </a:r>
          </a:p>
          <a:p>
            <a:pPr marL="514350" lvl="0" indent="-285750" rtl="0">
              <a:lnSpc>
                <a:spcPct val="100000"/>
              </a:lnSpc>
              <a:spcBef>
                <a:spcPts val="0"/>
              </a:spcBef>
              <a:spcAft>
                <a:spcPts val="600"/>
              </a:spcAft>
              <a:buClr>
                <a:srgbClr val="CC4125"/>
              </a:buClr>
              <a:buFont typeface="Arial" panose="020B0604020202020204" pitchFamily="34" charset="0"/>
              <a:buChar char="•"/>
            </a:pPr>
            <a:r>
              <a:rPr lang="en" dirty="0">
                <a:solidFill>
                  <a:srgbClr val="CC4125"/>
                </a:solidFill>
              </a:rPr>
              <a:t>Tile marking system</a:t>
            </a:r>
          </a:p>
          <a:p>
            <a:pPr marL="514350" lvl="0" indent="-285750" rtl="0">
              <a:lnSpc>
                <a:spcPct val="100000"/>
              </a:lnSpc>
              <a:spcBef>
                <a:spcPts val="0"/>
              </a:spcBef>
              <a:spcAft>
                <a:spcPts val="600"/>
              </a:spcAft>
              <a:buClr>
                <a:schemeClr val="dk1"/>
              </a:buClr>
              <a:buFont typeface="Arial" panose="020B0604020202020204" pitchFamily="34" charset="0"/>
              <a:buChar char="•"/>
            </a:pPr>
            <a:r>
              <a:rPr lang="en" dirty="0">
                <a:solidFill>
                  <a:schemeClr val="dk1"/>
                </a:solidFill>
              </a:rPr>
              <a:t>Multiple difficulty levels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311700" y="445025"/>
            <a:ext cx="8520600" cy="623400"/>
          </a:xfrm>
          <a:prstGeom prst="rect">
            <a:avLst/>
          </a:prstGeom>
        </p:spPr>
        <p:txBody>
          <a:bodyPr lIns="91425" tIns="91425" rIns="91425" bIns="91425" anchor="t" anchorCtr="0">
            <a:noAutofit/>
          </a:bodyPr>
          <a:lstStyle/>
          <a:p>
            <a:pPr lvl="0">
              <a:spcBef>
                <a:spcPts val="0"/>
              </a:spcBef>
              <a:buNone/>
            </a:pPr>
            <a:r>
              <a:rPr lang="en"/>
              <a:t>Play Description</a:t>
            </a:r>
          </a:p>
        </p:txBody>
      </p:sp>
      <p:sp>
        <p:nvSpPr>
          <p:cNvPr id="72" name="Shape 72"/>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r>
              <a:rPr lang="en">
                <a:solidFill>
                  <a:schemeClr val="dk1"/>
                </a:solidFill>
              </a:rPr>
              <a:t>The player clicks and drags across beads to form a path that covers the entire board. When they release, any beads from which they went the wrong direction are marked red. The player can mark any beads they wish with arrow glyphs after the tutorial by clicking, as a reminder of what directions are correct.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311700" y="445025"/>
            <a:ext cx="8520600" cy="623400"/>
          </a:xfrm>
          <a:prstGeom prst="rect">
            <a:avLst/>
          </a:prstGeom>
        </p:spPr>
        <p:txBody>
          <a:bodyPr lIns="91425" tIns="91425" rIns="91425" bIns="91425" anchor="t" anchorCtr="0">
            <a:noAutofit/>
          </a:bodyPr>
          <a:lstStyle/>
          <a:p>
            <a:pPr lvl="0">
              <a:spcBef>
                <a:spcPts val="0"/>
              </a:spcBef>
              <a:buNone/>
            </a:pPr>
            <a:r>
              <a:rPr lang="en"/>
              <a:t>Target Audience &amp; Experience Goals</a:t>
            </a:r>
          </a:p>
        </p:txBody>
      </p:sp>
      <p:sp>
        <p:nvSpPr>
          <p:cNvPr id="78" name="Shape 78"/>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lnSpc>
                <a:spcPct val="100000"/>
              </a:lnSpc>
              <a:spcBef>
                <a:spcPts val="0"/>
              </a:spcBef>
              <a:spcAft>
                <a:spcPts val="600"/>
              </a:spcAft>
              <a:buNone/>
            </a:pPr>
            <a:r>
              <a:rPr lang="en" dirty="0">
                <a:solidFill>
                  <a:schemeClr val="dk1"/>
                </a:solidFill>
              </a:rPr>
              <a:t>Target Audience</a:t>
            </a:r>
          </a:p>
          <a:p>
            <a:pPr marL="457200" lvl="0" indent="-228600" rtl="0">
              <a:lnSpc>
                <a:spcPct val="100000"/>
              </a:lnSpc>
              <a:spcBef>
                <a:spcPts val="0"/>
              </a:spcBef>
              <a:spcAft>
                <a:spcPts val="600"/>
              </a:spcAft>
              <a:buClr>
                <a:srgbClr val="CC4125"/>
              </a:buClr>
            </a:pPr>
            <a:r>
              <a:rPr lang="en" dirty="0">
                <a:solidFill>
                  <a:srgbClr val="CC4125"/>
                </a:solidFill>
              </a:rPr>
              <a:t>Ideal Player</a:t>
            </a:r>
          </a:p>
          <a:p>
            <a:pPr marL="971550" lvl="1" indent="-285750" rtl="0">
              <a:lnSpc>
                <a:spcPct val="100000"/>
              </a:lnSpc>
              <a:spcBef>
                <a:spcPts val="0"/>
              </a:spcBef>
              <a:spcAft>
                <a:spcPts val="600"/>
              </a:spcAft>
              <a:buClr>
                <a:srgbClr val="CC4125"/>
              </a:buClr>
              <a:buFont typeface="Arial" panose="020B0604020202020204" pitchFamily="34" charset="0"/>
              <a:buChar char="•"/>
            </a:pPr>
            <a:r>
              <a:rPr lang="en" dirty="0">
                <a:solidFill>
                  <a:srgbClr val="CC4125"/>
                </a:solidFill>
              </a:rPr>
              <a:t>Limited free time</a:t>
            </a:r>
          </a:p>
          <a:p>
            <a:pPr marL="971550" lvl="1" indent="-285750" rtl="0">
              <a:lnSpc>
                <a:spcPct val="100000"/>
              </a:lnSpc>
              <a:spcBef>
                <a:spcPts val="0"/>
              </a:spcBef>
              <a:spcAft>
                <a:spcPts val="600"/>
              </a:spcAft>
              <a:buClr>
                <a:srgbClr val="CC4125"/>
              </a:buClr>
              <a:buFont typeface="Arial" panose="020B0604020202020204" pitchFamily="34" charset="0"/>
              <a:buChar char="•"/>
            </a:pPr>
            <a:r>
              <a:rPr lang="en" dirty="0">
                <a:solidFill>
                  <a:srgbClr val="CC4125"/>
                </a:solidFill>
              </a:rPr>
              <a:t>Needs something they can play in short bursts for a few minutes</a:t>
            </a:r>
          </a:p>
          <a:p>
            <a:pPr marL="971550" lvl="1" indent="-285750" rtl="0">
              <a:lnSpc>
                <a:spcPct val="100000"/>
              </a:lnSpc>
              <a:spcBef>
                <a:spcPts val="0"/>
              </a:spcBef>
              <a:spcAft>
                <a:spcPts val="600"/>
              </a:spcAft>
              <a:buClr>
                <a:srgbClr val="CC4125"/>
              </a:buClr>
              <a:buFont typeface="Arial" panose="020B0604020202020204" pitchFamily="34" charset="0"/>
              <a:buChar char="•"/>
            </a:pPr>
            <a:r>
              <a:rPr lang="en" dirty="0">
                <a:solidFill>
                  <a:srgbClr val="CC4125"/>
                </a:solidFill>
              </a:rPr>
              <a:t>Needs to be able to look away from the game without penalty</a:t>
            </a:r>
          </a:p>
          <a:p>
            <a:pPr marL="457200" lvl="0" indent="-228600" rtl="0">
              <a:lnSpc>
                <a:spcPct val="100000"/>
              </a:lnSpc>
              <a:spcBef>
                <a:spcPts val="0"/>
              </a:spcBef>
              <a:spcAft>
                <a:spcPts val="600"/>
              </a:spcAft>
              <a:buClr>
                <a:schemeClr val="dk1"/>
              </a:buClr>
            </a:pPr>
            <a:r>
              <a:rPr lang="en" dirty="0">
                <a:solidFill>
                  <a:schemeClr val="dk1"/>
                </a:solidFill>
              </a:rPr>
              <a:t>Appropriate for all ages</a:t>
            </a:r>
          </a:p>
          <a:p>
            <a:pPr lvl="0" rtl="0">
              <a:lnSpc>
                <a:spcPct val="100000"/>
              </a:lnSpc>
              <a:spcBef>
                <a:spcPts val="0"/>
              </a:spcBef>
              <a:spcAft>
                <a:spcPts val="600"/>
              </a:spcAft>
              <a:buNone/>
            </a:pPr>
            <a:r>
              <a:rPr lang="en" dirty="0">
                <a:solidFill>
                  <a:schemeClr val="dk1"/>
                </a:solidFill>
              </a:rPr>
              <a:t>Experience Goals</a:t>
            </a:r>
          </a:p>
          <a:p>
            <a:pPr marL="514350" lvl="0" indent="-285750" rtl="0">
              <a:lnSpc>
                <a:spcPct val="100000"/>
              </a:lnSpc>
              <a:spcBef>
                <a:spcPts val="0"/>
              </a:spcBef>
              <a:spcAft>
                <a:spcPts val="600"/>
              </a:spcAft>
              <a:buClr>
                <a:schemeClr val="dk1"/>
              </a:buClr>
              <a:buFont typeface="Arial" panose="020B0604020202020204" pitchFamily="34" charset="0"/>
              <a:buChar char="•"/>
            </a:pPr>
            <a:r>
              <a:rPr lang="en" dirty="0">
                <a:solidFill>
                  <a:schemeClr val="dk1"/>
                </a:solidFill>
              </a:rPr>
              <a:t>Levels take two minutes or less once a player knows the rules</a:t>
            </a:r>
          </a:p>
          <a:p>
            <a:pPr marL="514350" lvl="0" indent="-285750">
              <a:lnSpc>
                <a:spcPct val="100000"/>
              </a:lnSpc>
              <a:spcBef>
                <a:spcPts val="0"/>
              </a:spcBef>
              <a:spcAft>
                <a:spcPts val="600"/>
              </a:spcAft>
              <a:buClr>
                <a:schemeClr val="dk1"/>
              </a:buClr>
              <a:buFont typeface="Arial" panose="020B0604020202020204" pitchFamily="34" charset="0"/>
              <a:buChar char="•"/>
            </a:pPr>
            <a:r>
              <a:rPr lang="en" dirty="0">
                <a:solidFill>
                  <a:schemeClr val="dk1"/>
                </a:solidFill>
              </a:rPr>
              <a:t>Curiosity &amp; satisfaction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311700" y="445025"/>
            <a:ext cx="8520600" cy="623400"/>
          </a:xfrm>
          <a:prstGeom prst="rect">
            <a:avLst/>
          </a:prstGeom>
        </p:spPr>
        <p:txBody>
          <a:bodyPr lIns="91425" tIns="91425" rIns="91425" bIns="91425" anchor="t" anchorCtr="0">
            <a:noAutofit/>
          </a:bodyPr>
          <a:lstStyle/>
          <a:p>
            <a:pPr lvl="0">
              <a:spcBef>
                <a:spcPts val="0"/>
              </a:spcBef>
              <a:buNone/>
            </a:pPr>
            <a:r>
              <a:rPr lang="en"/>
              <a:t>Analytics</a:t>
            </a:r>
          </a:p>
        </p:txBody>
      </p:sp>
      <p:sp>
        <p:nvSpPr>
          <p:cNvPr id="84" name="Shape 84"/>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514350" lvl="0" indent="-285750" rtl="0">
              <a:spcBef>
                <a:spcPts val="0"/>
              </a:spcBef>
              <a:buClr>
                <a:schemeClr val="dk1"/>
              </a:buClr>
              <a:buFont typeface="Arial" panose="020B0604020202020204" pitchFamily="34" charset="0"/>
              <a:buChar char="•"/>
            </a:pPr>
            <a:r>
              <a:rPr lang="en" dirty="0">
                <a:solidFill>
                  <a:schemeClr val="dk1"/>
                </a:solidFill>
              </a:rPr>
              <a:t>Number of moves per level</a:t>
            </a:r>
          </a:p>
          <a:p>
            <a:pPr marL="971550" lvl="1" indent="-285750" rtl="0">
              <a:spcBef>
                <a:spcPts val="0"/>
              </a:spcBef>
              <a:buClr>
                <a:schemeClr val="dk1"/>
              </a:buClr>
              <a:buFont typeface="Arial" panose="020B0604020202020204" pitchFamily="34" charset="0"/>
              <a:buChar char="•"/>
            </a:pPr>
            <a:r>
              <a:rPr lang="en" dirty="0">
                <a:solidFill>
                  <a:schemeClr val="dk1"/>
                </a:solidFill>
              </a:rPr>
              <a:t>One move being a click, drag, and release</a:t>
            </a:r>
          </a:p>
          <a:p>
            <a:pPr marL="514350" lvl="0" indent="-285750" rtl="0">
              <a:spcBef>
                <a:spcPts val="0"/>
              </a:spcBef>
              <a:buClr>
                <a:schemeClr val="dk1"/>
              </a:buClr>
              <a:buFont typeface="Arial" panose="020B0604020202020204" pitchFamily="34" charset="0"/>
              <a:buChar char="•"/>
            </a:pPr>
            <a:r>
              <a:rPr lang="en" dirty="0">
                <a:solidFill>
                  <a:schemeClr val="dk1"/>
                </a:solidFill>
              </a:rPr>
              <a:t>Time per level</a:t>
            </a:r>
          </a:p>
          <a:p>
            <a:pPr marL="514350" lvl="0" indent="-285750">
              <a:spcBef>
                <a:spcPts val="0"/>
              </a:spcBef>
              <a:buClr>
                <a:schemeClr val="dk1"/>
              </a:buClr>
              <a:buFont typeface="Arial" panose="020B0604020202020204" pitchFamily="34" charset="0"/>
              <a:buChar char="•"/>
            </a:pPr>
            <a:r>
              <a:rPr lang="en" dirty="0">
                <a:solidFill>
                  <a:schemeClr val="dk1"/>
                </a:solidFill>
              </a:rPr>
              <a:t>Number of levels completed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89" name="Shape 89"/>
          <p:cNvPicPr preferRelativeResize="0"/>
          <p:nvPr/>
        </p:nvPicPr>
        <p:blipFill>
          <a:blip r:embed="rId3">
            <a:alphaModFix/>
          </a:blip>
          <a:stretch>
            <a:fillRect/>
          </a:stretch>
        </p:blipFill>
        <p:spPr>
          <a:xfrm>
            <a:off x="1107256" y="490031"/>
            <a:ext cx="6929500" cy="4163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Shape 94"/>
          <p:cNvPicPr preferRelativeResize="0"/>
          <p:nvPr/>
        </p:nvPicPr>
        <p:blipFill>
          <a:blip r:embed="rId3">
            <a:alphaModFix/>
          </a:blip>
          <a:stretch>
            <a:fillRect/>
          </a:stretch>
        </p:blipFill>
        <p:spPr>
          <a:xfrm>
            <a:off x="1070875" y="468162"/>
            <a:ext cx="7002250" cy="4207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pic>
        <p:nvPicPr>
          <p:cNvPr id="99" name="Shape 99"/>
          <p:cNvPicPr preferRelativeResize="0"/>
          <p:nvPr/>
        </p:nvPicPr>
        <p:blipFill>
          <a:blip r:embed="rId3">
            <a:alphaModFix/>
          </a:blip>
          <a:stretch>
            <a:fillRect/>
          </a:stretch>
        </p:blipFill>
        <p:spPr>
          <a:xfrm>
            <a:off x="1171512" y="528637"/>
            <a:ext cx="6800974" cy="4086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311700" y="445025"/>
            <a:ext cx="8520600" cy="623400"/>
          </a:xfrm>
          <a:prstGeom prst="rect">
            <a:avLst/>
          </a:prstGeom>
        </p:spPr>
        <p:txBody>
          <a:bodyPr lIns="91425" tIns="91425" rIns="91425" bIns="91425" anchor="t" anchorCtr="0">
            <a:noAutofit/>
          </a:bodyPr>
          <a:lstStyle/>
          <a:p>
            <a:pPr lvl="0">
              <a:spcBef>
                <a:spcPts val="0"/>
              </a:spcBef>
              <a:buNone/>
            </a:pPr>
            <a:r>
              <a:rPr lang="en"/>
              <a:t>Playtesting &amp; Survey</a:t>
            </a:r>
          </a:p>
        </p:txBody>
      </p:sp>
      <p:sp>
        <p:nvSpPr>
          <p:cNvPr id="105" name="Shape 105"/>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lnSpc>
                <a:spcPct val="100000"/>
              </a:lnSpc>
              <a:spcBef>
                <a:spcPts val="0"/>
              </a:spcBef>
              <a:spcAft>
                <a:spcPts val="600"/>
              </a:spcAft>
              <a:buNone/>
            </a:pPr>
            <a:r>
              <a:rPr lang="en" dirty="0">
                <a:solidFill>
                  <a:schemeClr val="dk1"/>
                </a:solidFill>
              </a:rPr>
              <a:t>Playtesting</a:t>
            </a:r>
          </a:p>
          <a:p>
            <a:pPr marL="514350" lvl="0" indent="-285750" rtl="0">
              <a:lnSpc>
                <a:spcPct val="100000"/>
              </a:lnSpc>
              <a:spcBef>
                <a:spcPts val="0"/>
              </a:spcBef>
              <a:spcAft>
                <a:spcPts val="600"/>
              </a:spcAft>
              <a:buClr>
                <a:schemeClr val="dk1"/>
              </a:buClr>
              <a:buFont typeface="Arial" panose="020B0604020202020204" pitchFamily="34" charset="0"/>
              <a:buChar char="•"/>
            </a:pPr>
            <a:r>
              <a:rPr lang="en" dirty="0">
                <a:solidFill>
                  <a:schemeClr val="dk1"/>
                </a:solidFill>
              </a:rPr>
              <a:t>Players needed our help to interpret the rules from the cover image</a:t>
            </a:r>
          </a:p>
          <a:p>
            <a:pPr marL="971550" lvl="1" indent="-285750" rtl="0">
              <a:lnSpc>
                <a:spcPct val="100000"/>
              </a:lnSpc>
              <a:spcBef>
                <a:spcPts val="0"/>
              </a:spcBef>
              <a:spcAft>
                <a:spcPts val="600"/>
              </a:spcAft>
              <a:buClr>
                <a:schemeClr val="dk1"/>
              </a:buClr>
              <a:buFont typeface="Arial" panose="020B0604020202020204" pitchFamily="34" charset="0"/>
              <a:buChar char="•"/>
            </a:pPr>
            <a:r>
              <a:rPr lang="en" dirty="0">
                <a:solidFill>
                  <a:schemeClr val="dk1"/>
                </a:solidFill>
              </a:rPr>
              <a:t>Didn’t understand that the direction you left each bead mattered</a:t>
            </a:r>
          </a:p>
          <a:p>
            <a:pPr marL="971550" lvl="1" indent="-285750" rtl="0">
              <a:lnSpc>
                <a:spcPct val="100000"/>
              </a:lnSpc>
              <a:spcBef>
                <a:spcPts val="0"/>
              </a:spcBef>
              <a:spcAft>
                <a:spcPts val="600"/>
              </a:spcAft>
              <a:buClr>
                <a:schemeClr val="dk1"/>
              </a:buClr>
              <a:buFont typeface="Arial" panose="020B0604020202020204" pitchFamily="34" charset="0"/>
              <a:buChar char="•"/>
            </a:pPr>
            <a:r>
              <a:rPr lang="en" dirty="0">
                <a:solidFill>
                  <a:schemeClr val="dk1"/>
                </a:solidFill>
              </a:rPr>
              <a:t>Didn’t understand that you had to fill the entire board</a:t>
            </a:r>
          </a:p>
          <a:p>
            <a:pPr marL="514350" lvl="0" indent="-285750" rtl="0">
              <a:lnSpc>
                <a:spcPct val="100000"/>
              </a:lnSpc>
              <a:spcBef>
                <a:spcPts val="0"/>
              </a:spcBef>
              <a:spcAft>
                <a:spcPts val="600"/>
              </a:spcAft>
              <a:buClr>
                <a:schemeClr val="dk1"/>
              </a:buClr>
              <a:buFont typeface="Arial" panose="020B0604020202020204" pitchFamily="34" charset="0"/>
              <a:buChar char="•"/>
            </a:pPr>
            <a:r>
              <a:rPr lang="en" dirty="0">
                <a:solidFill>
                  <a:schemeClr val="dk1"/>
                </a:solidFill>
              </a:rPr>
              <a:t>With larger levels, players felt it was too much information to remember</a:t>
            </a:r>
          </a:p>
          <a:p>
            <a:pPr marL="514350" lvl="0" indent="-285750" rtl="0">
              <a:lnSpc>
                <a:spcPct val="100000"/>
              </a:lnSpc>
              <a:spcBef>
                <a:spcPts val="0"/>
              </a:spcBef>
              <a:spcAft>
                <a:spcPts val="600"/>
              </a:spcAft>
              <a:buClr>
                <a:schemeClr val="dk1"/>
              </a:buClr>
              <a:buFont typeface="Arial" panose="020B0604020202020204" pitchFamily="34" charset="0"/>
              <a:buChar char="•"/>
            </a:pPr>
            <a:r>
              <a:rPr lang="en" dirty="0">
                <a:solidFill>
                  <a:schemeClr val="dk1"/>
                </a:solidFill>
              </a:rPr>
              <a:t>Players were misled by having a unique color for the start of their path</a:t>
            </a:r>
          </a:p>
          <a:p>
            <a:pPr lvl="0" rtl="0">
              <a:lnSpc>
                <a:spcPct val="100000"/>
              </a:lnSpc>
              <a:spcBef>
                <a:spcPts val="0"/>
              </a:spcBef>
              <a:spcAft>
                <a:spcPts val="600"/>
              </a:spcAft>
              <a:buNone/>
            </a:pPr>
            <a:r>
              <a:rPr lang="en" dirty="0">
                <a:solidFill>
                  <a:schemeClr val="dk1"/>
                </a:solidFill>
              </a:rPr>
              <a:t>Survey</a:t>
            </a:r>
          </a:p>
          <a:p>
            <a:pPr marL="514350" lvl="0" indent="-285750" rtl="0">
              <a:lnSpc>
                <a:spcPct val="100000"/>
              </a:lnSpc>
              <a:spcBef>
                <a:spcPts val="0"/>
              </a:spcBef>
              <a:spcAft>
                <a:spcPts val="600"/>
              </a:spcAft>
              <a:buClr>
                <a:schemeClr val="dk1"/>
              </a:buClr>
              <a:buFont typeface="Arial" panose="020B0604020202020204" pitchFamily="34" charset="0"/>
              <a:buChar char="•"/>
            </a:pPr>
            <a:r>
              <a:rPr lang="en" dirty="0">
                <a:solidFill>
                  <a:schemeClr val="dk1"/>
                </a:solidFill>
              </a:rPr>
              <a:t>All of the above</a:t>
            </a:r>
          </a:p>
          <a:p>
            <a:pPr marL="514350" lvl="0" indent="-285750" rtl="0">
              <a:lnSpc>
                <a:spcPct val="100000"/>
              </a:lnSpc>
              <a:spcBef>
                <a:spcPts val="0"/>
              </a:spcBef>
              <a:spcAft>
                <a:spcPts val="600"/>
              </a:spcAft>
              <a:buClr>
                <a:schemeClr val="dk1"/>
              </a:buClr>
              <a:buFont typeface="Arial" panose="020B0604020202020204" pitchFamily="34" charset="0"/>
              <a:buChar char="•"/>
            </a:pPr>
            <a:r>
              <a:rPr lang="en" dirty="0">
                <a:solidFill>
                  <a:schemeClr val="dk1"/>
                </a:solidFill>
              </a:rPr>
              <a:t>Puzzles are too difficult (66% marked the difficulty as 4/4)</a:t>
            </a:r>
          </a:p>
          <a:p>
            <a:pPr marL="514350" lvl="0" indent="-285750" rtl="0">
              <a:lnSpc>
                <a:spcPct val="100000"/>
              </a:lnSpc>
              <a:spcBef>
                <a:spcPts val="0"/>
              </a:spcBef>
              <a:spcAft>
                <a:spcPts val="600"/>
              </a:spcAft>
              <a:buClr>
                <a:schemeClr val="dk1"/>
              </a:buClr>
              <a:buFont typeface="Arial" panose="020B0604020202020204" pitchFamily="34" charset="0"/>
              <a:buChar char="•"/>
            </a:pPr>
            <a:r>
              <a:rPr lang="en" dirty="0">
                <a:solidFill>
                  <a:schemeClr val="dk1"/>
                </a:solidFill>
              </a:rPr>
              <a:t>Suggested the use of glyphs to alleviate various problems</a:t>
            </a:r>
          </a:p>
        </p:txBody>
      </p:sp>
    </p:spTree>
  </p:cSld>
  <p:clrMapOvr>
    <a:masterClrMapping/>
  </p:clrMapOvr>
</p:sld>
</file>

<file path=ppt/theme/theme1.xml><?xml version="1.0" encoding="utf-8"?>
<a:theme xmlns:a="http://schemas.openxmlformats.org/drawingml/2006/main"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489</Words>
  <Application>Microsoft Office PowerPoint</Application>
  <PresentationFormat>On-screen Show (16:9)</PresentationFormat>
  <Paragraphs>58</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Source Sans Pro</vt:lpstr>
      <vt:lpstr>Raleway</vt:lpstr>
      <vt:lpstr>plum</vt:lpstr>
      <vt:lpstr>Thataway</vt:lpstr>
      <vt:lpstr>Summary &amp; Features</vt:lpstr>
      <vt:lpstr>Play Description</vt:lpstr>
      <vt:lpstr>Target Audience &amp; Experience Goals</vt:lpstr>
      <vt:lpstr>Analytics</vt:lpstr>
      <vt:lpstr>PowerPoint Presentation</vt:lpstr>
      <vt:lpstr>PowerPoint Presentation</vt:lpstr>
      <vt:lpstr>PowerPoint Presentation</vt:lpstr>
      <vt:lpstr>Playtesting &amp; Survey</vt:lpstr>
      <vt:lpstr>Changes from Playtesting and Survey</vt:lpstr>
      <vt:lpstr>Class Critique</vt:lpstr>
      <vt:lpstr>Demo!</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Thataway</dc:title>
  <dc:creator>Nicholas Chaput</dc:creator>
  <cp:lastModifiedBy>Nicholas Chaput</cp:lastModifiedBy>
  <cp:revision>2</cp:revision>
  <dcterms:modified xsi:type="dcterms:W3CDTF">2017-02-03T04:21:02Z</dcterms:modified>
</cp:coreProperties>
</file>