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Source Sans Pr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SourceSansPro-regular.fntdata"/><Relationship Id="rId11" Type="http://schemas.openxmlformats.org/officeDocument/2006/relationships/slide" Target="slides/slide7.xml"/><Relationship Id="rId22" Type="http://schemas.openxmlformats.org/officeDocument/2006/relationships/font" Target="fonts/SourceSansPro-italic.fntdata"/><Relationship Id="rId10" Type="http://schemas.openxmlformats.org/officeDocument/2006/relationships/slide" Target="slides/slide6.xml"/><Relationship Id="rId21" Type="http://schemas.openxmlformats.org/officeDocument/2006/relationships/font" Target="fonts/SourceSansPr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SourceSansPr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1" name="Shape 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9" name="Shape 1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9" name="Shape 16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5" name="Shape 17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7" name="Shape 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3" name="Shape 10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9" name="Shape 10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5" name="Shape 11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22" name="Shape 1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29" name="Shape 1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6" name="Shape 13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2" name="Shape 1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lt2"/>
        </a:solidFill>
      </p:bgPr>
    </p:bg>
    <p:spTree>
      <p:nvGrpSpPr>
        <p:cNvPr id="12" name="Shape 12"/>
        <p:cNvGrpSpPr/>
        <p:nvPr/>
      </p:nvGrpSpPr>
      <p:grpSpPr>
        <a:xfrm>
          <a:off x="0" y="0"/>
          <a:ext cx="0" cy="0"/>
          <a:chOff x="0" y="0"/>
          <a:chExt cx="0" cy="0"/>
        </a:xfrm>
      </p:grpSpPr>
      <p:sp>
        <p:nvSpPr>
          <p:cNvPr id="13" name="Shape 13"/>
          <p:cNvSpPr txBox="1"/>
          <p:nvPr>
            <p:ph type="ctrTitle"/>
          </p:nvPr>
        </p:nvSpPr>
        <p:spPr>
          <a:xfrm>
            <a:off x="1915127" y="1788453"/>
            <a:ext cx="8361228" cy="2098225"/>
          </a:xfrm>
          <a:prstGeom prst="rect">
            <a:avLst/>
          </a:prstGeom>
          <a:noFill/>
          <a:ln>
            <a:noFill/>
          </a:ln>
        </p:spPr>
        <p:txBody>
          <a:bodyPr anchorCtr="0" anchor="b" bIns="91425" lIns="91425" rIns="91425" tIns="91425"/>
          <a:lstStyle>
            <a:lvl1pPr indent="0" lvl="0" marL="0" marR="0" rtl="0" algn="ctr">
              <a:lnSpc>
                <a:spcPct val="89000"/>
              </a:lnSpc>
              <a:spcBef>
                <a:spcPts val="0"/>
              </a:spcBef>
              <a:buClr>
                <a:schemeClr val="dk2"/>
              </a:buClr>
              <a:buFont typeface="Source Sans Pro"/>
              <a:buNone/>
              <a:defRPr b="0" i="0" sz="7200" u="none" cap="none" strike="noStrike">
                <a:solidFill>
                  <a:schemeClr val="dk2"/>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4" name="Shape 14"/>
          <p:cNvSpPr txBox="1"/>
          <p:nvPr>
            <p:ph idx="1" type="subTitle"/>
          </p:nvPr>
        </p:nvSpPr>
        <p:spPr>
          <a:xfrm>
            <a:off x="2679906" y="3956278"/>
            <a:ext cx="6831672" cy="1086236"/>
          </a:xfrm>
          <a:prstGeom prst="rect">
            <a:avLst/>
          </a:prstGeom>
          <a:noFill/>
          <a:ln>
            <a:noFill/>
          </a:ln>
        </p:spPr>
        <p:txBody>
          <a:bodyPr anchorCtr="0" anchor="t" bIns="91425" lIns="91425" rIns="91425" tIns="91425"/>
          <a:lstStyle>
            <a:lvl1pPr indent="0" lvl="0" marL="0" marR="0" rtl="0" algn="ctr">
              <a:lnSpc>
                <a:spcPct val="112000"/>
              </a:lnSpc>
              <a:spcBef>
                <a:spcPts val="0"/>
              </a:spcBef>
              <a:spcAft>
                <a:spcPts val="0"/>
              </a:spcAft>
              <a:buClr>
                <a:schemeClr val="dk2"/>
              </a:buClr>
              <a:buFont typeface="Source Sans Pro"/>
              <a:buNone/>
              <a:defRPr b="0" i="0" sz="2300" u="none" cap="none" strike="noStrike">
                <a:solidFill>
                  <a:schemeClr val="dk2"/>
                </a:solidFill>
                <a:latin typeface="Source Sans Pro"/>
                <a:ea typeface="Source Sans Pro"/>
                <a:cs typeface="Source Sans Pro"/>
                <a:sym typeface="Source Sans Pro"/>
              </a:defRPr>
            </a:lvl1pPr>
            <a:lvl2pPr indent="0" lvl="1" marL="457200" marR="0" rtl="0" algn="ctr">
              <a:lnSpc>
                <a:spcPct val="94000"/>
              </a:lnSpc>
              <a:spcBef>
                <a:spcPts val="500"/>
              </a:spcBef>
              <a:spcAft>
                <a:spcPts val="200"/>
              </a:spcAft>
              <a:buClr>
                <a:schemeClr val="dk2"/>
              </a:buClr>
              <a:buFont typeface="Source Sans Pro"/>
              <a:buNone/>
              <a:defRPr b="0" i="1" sz="2000" u="none" cap="none" strike="noStrike">
                <a:solidFill>
                  <a:schemeClr val="dk2"/>
                </a:solidFill>
                <a:latin typeface="Source Sans Pro"/>
                <a:ea typeface="Source Sans Pro"/>
                <a:cs typeface="Source Sans Pro"/>
                <a:sym typeface="Source Sans Pro"/>
              </a:defRPr>
            </a:lvl2pPr>
            <a:lvl3pPr indent="0" lvl="2" marL="914400" marR="0" rtl="0" algn="ctr">
              <a:lnSpc>
                <a:spcPct val="94000"/>
              </a:lnSpc>
              <a:spcBef>
                <a:spcPts val="500"/>
              </a:spcBef>
              <a:spcAft>
                <a:spcPts val="200"/>
              </a:spcAft>
              <a:buClr>
                <a:schemeClr val="dk2"/>
              </a:buClr>
              <a:buFont typeface="Source Sans Pro"/>
              <a:buNone/>
              <a:defRPr b="0" i="0" sz="1800" u="none" cap="none" strike="noStrike">
                <a:solidFill>
                  <a:schemeClr val="dk2"/>
                </a:solidFill>
                <a:latin typeface="Source Sans Pro"/>
                <a:ea typeface="Source Sans Pro"/>
                <a:cs typeface="Source Sans Pro"/>
                <a:sym typeface="Source Sans Pro"/>
              </a:defRPr>
            </a:lvl3pPr>
            <a:lvl4pPr indent="0" lvl="3" marL="1371600" marR="0" rtl="0" algn="ctr">
              <a:lnSpc>
                <a:spcPct val="94000"/>
              </a:lnSpc>
              <a:spcBef>
                <a:spcPts val="500"/>
              </a:spcBef>
              <a:spcAft>
                <a:spcPts val="200"/>
              </a:spcAft>
              <a:buClr>
                <a:schemeClr val="dk2"/>
              </a:buClr>
              <a:buFont typeface="Source Sans Pro"/>
              <a:buNone/>
              <a:defRPr b="0" i="1" sz="1600" u="none" cap="none" strike="noStrike">
                <a:solidFill>
                  <a:schemeClr val="dk2"/>
                </a:solidFill>
                <a:latin typeface="Source Sans Pro"/>
                <a:ea typeface="Source Sans Pro"/>
                <a:cs typeface="Source Sans Pro"/>
                <a:sym typeface="Source Sans Pro"/>
              </a:defRPr>
            </a:lvl4pPr>
            <a:lvl5pPr indent="0" lvl="4" marL="1828800" marR="0" rtl="0" algn="ctr">
              <a:lnSpc>
                <a:spcPct val="94000"/>
              </a:lnSpc>
              <a:spcBef>
                <a:spcPts val="500"/>
              </a:spcBef>
              <a:spcAft>
                <a:spcPts val="200"/>
              </a:spcAft>
              <a:buClr>
                <a:schemeClr val="dk2"/>
              </a:buClr>
              <a:buFont typeface="Source Sans Pro"/>
              <a:buNone/>
              <a:defRPr b="0" i="0" sz="1600" u="none" cap="none" strike="noStrike">
                <a:solidFill>
                  <a:schemeClr val="dk2"/>
                </a:solidFill>
                <a:latin typeface="Source Sans Pro"/>
                <a:ea typeface="Source Sans Pro"/>
                <a:cs typeface="Source Sans Pro"/>
                <a:sym typeface="Source Sans Pro"/>
              </a:defRPr>
            </a:lvl5pPr>
            <a:lvl6pPr indent="0" lvl="5" marL="2286000" marR="0" rtl="0" algn="ctr">
              <a:lnSpc>
                <a:spcPct val="94000"/>
              </a:lnSpc>
              <a:spcBef>
                <a:spcPts val="500"/>
              </a:spcBef>
              <a:spcAft>
                <a:spcPts val="200"/>
              </a:spcAft>
              <a:buClr>
                <a:schemeClr val="dk2"/>
              </a:buClr>
              <a:buFont typeface="Source Sans Pro"/>
              <a:buNone/>
              <a:defRPr b="0" i="1" sz="1600" u="none" cap="none" strike="noStrike">
                <a:solidFill>
                  <a:schemeClr val="dk2"/>
                </a:solidFill>
                <a:latin typeface="Source Sans Pro"/>
                <a:ea typeface="Source Sans Pro"/>
                <a:cs typeface="Source Sans Pro"/>
                <a:sym typeface="Source Sans Pro"/>
              </a:defRPr>
            </a:lvl6pPr>
            <a:lvl7pPr indent="0" lvl="6" marL="2743200" marR="0" rtl="0" algn="ctr">
              <a:lnSpc>
                <a:spcPct val="94000"/>
              </a:lnSpc>
              <a:spcBef>
                <a:spcPts val="500"/>
              </a:spcBef>
              <a:spcAft>
                <a:spcPts val="200"/>
              </a:spcAft>
              <a:buClr>
                <a:schemeClr val="dk2"/>
              </a:buClr>
              <a:buFont typeface="Source Sans Pro"/>
              <a:buNone/>
              <a:defRPr b="0" i="0" sz="1600" u="none" cap="none" strike="noStrike">
                <a:solidFill>
                  <a:schemeClr val="dk2"/>
                </a:solidFill>
                <a:latin typeface="Source Sans Pro"/>
                <a:ea typeface="Source Sans Pro"/>
                <a:cs typeface="Source Sans Pro"/>
                <a:sym typeface="Source Sans Pro"/>
              </a:defRPr>
            </a:lvl7pPr>
            <a:lvl8pPr indent="0" lvl="7" marL="3200400" marR="0" rtl="0" algn="ctr">
              <a:lnSpc>
                <a:spcPct val="94000"/>
              </a:lnSpc>
              <a:spcBef>
                <a:spcPts val="500"/>
              </a:spcBef>
              <a:spcAft>
                <a:spcPts val="200"/>
              </a:spcAft>
              <a:buClr>
                <a:schemeClr val="dk2"/>
              </a:buClr>
              <a:buFont typeface="Source Sans Pro"/>
              <a:buNone/>
              <a:defRPr b="0" i="1" sz="1600" u="none" cap="none" strike="noStrike">
                <a:solidFill>
                  <a:schemeClr val="dk2"/>
                </a:solidFill>
                <a:latin typeface="Source Sans Pro"/>
                <a:ea typeface="Source Sans Pro"/>
                <a:cs typeface="Source Sans Pro"/>
                <a:sym typeface="Source Sans Pro"/>
              </a:defRPr>
            </a:lvl8pPr>
            <a:lvl9pPr indent="0" lvl="8" marL="3657600" marR="0" rtl="0" algn="ctr">
              <a:lnSpc>
                <a:spcPct val="94000"/>
              </a:lnSpc>
              <a:spcBef>
                <a:spcPts val="500"/>
              </a:spcBef>
              <a:spcAft>
                <a:spcPts val="200"/>
              </a:spcAft>
              <a:buClr>
                <a:schemeClr val="dk2"/>
              </a:buClr>
              <a:buFont typeface="Source Sans Pro"/>
              <a:buNone/>
              <a:defRPr b="0" i="0" sz="1600" u="none" cap="none" strike="noStrike">
                <a:solidFill>
                  <a:schemeClr val="dk2"/>
                </a:solidFill>
                <a:latin typeface="Source Sans Pro"/>
                <a:ea typeface="Source Sans Pro"/>
                <a:cs typeface="Source Sans Pro"/>
                <a:sym typeface="Source Sans Pro"/>
              </a:defRPr>
            </a:lvl9pPr>
          </a:lstStyle>
          <a:p/>
        </p:txBody>
      </p:sp>
      <p:sp>
        <p:nvSpPr>
          <p:cNvPr id="15" name="Shape 15"/>
          <p:cNvSpPr txBox="1"/>
          <p:nvPr>
            <p:ph idx="10" type="dt"/>
          </p:nvPr>
        </p:nvSpPr>
        <p:spPr>
          <a:xfrm>
            <a:off x="752858" y="6453385"/>
            <a:ext cx="1607944"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16" name="Shape 16"/>
          <p:cNvSpPr txBox="1"/>
          <p:nvPr>
            <p:ph idx="11" type="ftr"/>
          </p:nvPr>
        </p:nvSpPr>
        <p:spPr>
          <a:xfrm>
            <a:off x="2584053" y="6453385"/>
            <a:ext cx="7023377" cy="404614"/>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17" name="Shape 17"/>
          <p:cNvSpPr txBox="1"/>
          <p:nvPr>
            <p:ph idx="12" type="sldNum"/>
          </p:nvPr>
        </p:nvSpPr>
        <p:spPr>
          <a:xfrm>
            <a:off x="9830682" y="6453385"/>
            <a:ext cx="1596292" cy="404614"/>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grpSp>
        <p:nvGrpSpPr>
          <p:cNvPr id="18" name="Shape 18"/>
          <p:cNvGrpSpPr/>
          <p:nvPr/>
        </p:nvGrpSpPr>
        <p:grpSpPr>
          <a:xfrm>
            <a:off x="752858" y="744468"/>
            <a:ext cx="10674116" cy="5349670"/>
            <a:chOff x="752858" y="744468"/>
            <a:chExt cx="10674116" cy="5349670"/>
          </a:xfrm>
        </p:grpSpPr>
        <p:sp>
          <p:nvSpPr>
            <p:cNvPr id="19" name="Shape 19"/>
            <p:cNvSpPr/>
            <p:nvPr/>
          </p:nvSpPr>
          <p:spPr>
            <a:xfrm>
              <a:off x="8151961" y="1685651"/>
              <a:ext cx="3275012" cy="4408488"/>
            </a:xfrm>
            <a:custGeom>
              <a:pathLst>
                <a:path extrusionOk="0" h="120000" w="120000">
                  <a:moveTo>
                    <a:pt x="105132" y="0"/>
                  </a:moveTo>
                  <a:lnTo>
                    <a:pt x="120000" y="0"/>
                  </a:lnTo>
                  <a:lnTo>
                    <a:pt x="120000" y="120000"/>
                  </a:lnTo>
                  <a:lnTo>
                    <a:pt x="0" y="120000"/>
                  </a:lnTo>
                  <a:lnTo>
                    <a:pt x="0" y="109512"/>
                  </a:lnTo>
                  <a:lnTo>
                    <a:pt x="105132" y="109524"/>
                  </a:lnTo>
                  <a:lnTo>
                    <a:pt x="105132" y="0"/>
                  </a:lnTo>
                  <a:close/>
                </a:path>
              </a:pathLst>
            </a:custGeom>
            <a:solidFill>
              <a:schemeClr val="dk2"/>
            </a:solidFill>
            <a:ln>
              <a:noFill/>
            </a:ln>
          </p:spPr>
        </p:sp>
        <p:sp>
          <p:nvSpPr>
            <p:cNvPr id="20" name="Shape 20"/>
            <p:cNvSpPr/>
            <p:nvPr/>
          </p:nvSpPr>
          <p:spPr>
            <a:xfrm rot="10800000">
              <a:off x="752858" y="744468"/>
              <a:ext cx="3275668" cy="4408488"/>
            </a:xfrm>
            <a:custGeom>
              <a:pathLst>
                <a:path extrusionOk="0" h="120000" w="120000">
                  <a:moveTo>
                    <a:pt x="105134" y="0"/>
                  </a:moveTo>
                  <a:lnTo>
                    <a:pt x="120000" y="0"/>
                  </a:lnTo>
                  <a:lnTo>
                    <a:pt x="120000" y="120000"/>
                  </a:lnTo>
                  <a:lnTo>
                    <a:pt x="23" y="120000"/>
                  </a:lnTo>
                  <a:cubicBezTo>
                    <a:pt x="-23" y="116376"/>
                    <a:pt x="47" y="113124"/>
                    <a:pt x="0" y="109500"/>
                  </a:cubicBezTo>
                  <a:lnTo>
                    <a:pt x="105134" y="109536"/>
                  </a:lnTo>
                  <a:lnTo>
                    <a:pt x="105134" y="0"/>
                  </a:ln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7" name="Shape 77"/>
        <p:cNvGrpSpPr/>
        <p:nvPr/>
      </p:nvGrpSpPr>
      <p:grpSpPr>
        <a:xfrm>
          <a:off x="0" y="0"/>
          <a:ext cx="0" cy="0"/>
          <a:chOff x="0" y="0"/>
          <a:chExt cx="0" cy="0"/>
        </a:xfrm>
      </p:grpSpPr>
      <p:sp>
        <p:nvSpPr>
          <p:cNvPr id="78" name="Shape 78"/>
          <p:cNvSpPr txBox="1"/>
          <p:nvPr>
            <p:ph type="title"/>
          </p:nvPr>
        </p:nvSpPr>
        <p:spPr>
          <a:xfrm>
            <a:off x="1371600" y="685800"/>
            <a:ext cx="9601200" cy="1485899"/>
          </a:xfrm>
          <a:prstGeom prst="rect">
            <a:avLst/>
          </a:prstGeom>
          <a:noFill/>
          <a:ln>
            <a:noFill/>
          </a:ln>
        </p:spPr>
        <p:txBody>
          <a:bodyPr anchorCtr="0" anchor="t" bIns="91425" lIns="91425" rIns="91425" tIns="91425"/>
          <a:lstStyle>
            <a:lvl1pPr indent="0" lvl="0" marL="0" marR="0" rtl="0" algn="l">
              <a:lnSpc>
                <a:spcPct val="89000"/>
              </a:lnSpc>
              <a:spcBef>
                <a:spcPts val="0"/>
              </a:spcBef>
              <a:buClr>
                <a:schemeClr val="dk2"/>
              </a:buClr>
              <a:buFont typeface="Source Sans Pro"/>
              <a:buNone/>
              <a:defRPr b="0" i="0" sz="4400" u="none" cap="none" strike="noStrike">
                <a:solidFill>
                  <a:schemeClr val="dk2"/>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9" name="Shape 79"/>
          <p:cNvSpPr txBox="1"/>
          <p:nvPr>
            <p:ph idx="1" type="body"/>
          </p:nvPr>
        </p:nvSpPr>
        <p:spPr>
          <a:xfrm rot="5400000">
            <a:off x="4386262" y="-719137"/>
            <a:ext cx="3571874" cy="9601200"/>
          </a:xfrm>
          <a:prstGeom prst="rect">
            <a:avLst/>
          </a:prstGeom>
          <a:noFill/>
          <a:ln>
            <a:noFill/>
          </a:ln>
        </p:spPr>
        <p:txBody>
          <a:bodyPr anchorCtr="0" anchor="t" bIns="91425" lIns="91425" rIns="91425" tIns="91425"/>
          <a:lstStyle>
            <a:lvl1pPr indent="-257048" lvl="0" marL="384048" marR="0" rtl="0" algn="l">
              <a:lnSpc>
                <a:spcPct val="94000"/>
              </a:lnSpc>
              <a:spcBef>
                <a:spcPts val="1000"/>
              </a:spcBef>
              <a:spcAft>
                <a:spcPts val="200"/>
              </a:spcAft>
              <a:buClr>
                <a:schemeClr val="dk2"/>
              </a:buClr>
              <a:buSzPct val="100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266700" lvl="1" marL="914400" marR="0" rtl="0" algn="l">
              <a:lnSpc>
                <a:spcPct val="94000"/>
              </a:lnSpc>
              <a:spcBef>
                <a:spcPts val="500"/>
              </a:spcBef>
              <a:spcAft>
                <a:spcPts val="200"/>
              </a:spcAft>
              <a:buClr>
                <a:schemeClr val="dk2"/>
              </a:buClr>
              <a:buSzPct val="100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279400" lvl="2" marL="1371600" marR="0" rtl="0" algn="l">
              <a:lnSpc>
                <a:spcPct val="94000"/>
              </a:lnSpc>
              <a:spcBef>
                <a:spcPts val="500"/>
              </a:spcBef>
              <a:spcAft>
                <a:spcPts val="200"/>
              </a:spcAft>
              <a:buClr>
                <a:schemeClr val="dk2"/>
              </a:buClr>
              <a:buSzPct val="1000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279400" lvl="3" marL="1828800" marR="0" rtl="0" algn="l">
              <a:lnSpc>
                <a:spcPct val="94000"/>
              </a:lnSpc>
              <a:spcBef>
                <a:spcPts val="500"/>
              </a:spcBef>
              <a:spcAft>
                <a:spcPts val="200"/>
              </a:spcAft>
              <a:buClr>
                <a:schemeClr val="dk2"/>
              </a:buClr>
              <a:buSzPct val="1000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292100" lvl="4" marL="2286000" marR="0" rtl="0" algn="l">
              <a:lnSpc>
                <a:spcPct val="94000"/>
              </a:lnSpc>
              <a:spcBef>
                <a:spcPts val="500"/>
              </a:spcBef>
              <a:spcAft>
                <a:spcPts val="200"/>
              </a:spcAft>
              <a:buClr>
                <a:schemeClr val="dk2"/>
              </a:buClr>
              <a:buSzPct val="1000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292100" lvl="5" marL="2743200" marR="0" rtl="0" algn="l">
              <a:lnSpc>
                <a:spcPct val="94000"/>
              </a:lnSpc>
              <a:spcBef>
                <a:spcPts val="500"/>
              </a:spcBef>
              <a:spcAft>
                <a:spcPts val="200"/>
              </a:spcAft>
              <a:buClr>
                <a:schemeClr val="dk2"/>
              </a:buClr>
              <a:buSzPct val="1000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04800" lvl="6" marL="3200400" marR="0" rtl="0" algn="l">
              <a:lnSpc>
                <a:spcPct val="94000"/>
              </a:lnSpc>
              <a:spcBef>
                <a:spcPts val="500"/>
              </a:spcBef>
              <a:spcAft>
                <a:spcPts val="200"/>
              </a:spcAft>
              <a:buClr>
                <a:schemeClr val="dk2"/>
              </a:buClr>
              <a:buSzPct val="1000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04800" lvl="7" marL="3657600" marR="0" rtl="0" algn="l">
              <a:lnSpc>
                <a:spcPct val="94000"/>
              </a:lnSpc>
              <a:spcBef>
                <a:spcPts val="500"/>
              </a:spcBef>
              <a:spcAft>
                <a:spcPts val="200"/>
              </a:spcAft>
              <a:buClr>
                <a:schemeClr val="dk2"/>
              </a:buClr>
              <a:buSzPct val="1000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04800" lvl="8" marL="4114800" marR="0" rtl="0" algn="l">
              <a:lnSpc>
                <a:spcPct val="94000"/>
              </a:lnSpc>
              <a:spcBef>
                <a:spcPts val="500"/>
              </a:spcBef>
              <a:spcAft>
                <a:spcPts val="200"/>
              </a:spcAft>
              <a:buClr>
                <a:schemeClr val="dk2"/>
              </a:buClr>
              <a:buSzPct val="1000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80" name="Shape 80"/>
          <p:cNvSpPr txBox="1"/>
          <p:nvPr>
            <p:ph idx="10" type="dt"/>
          </p:nvPr>
        </p:nvSpPr>
        <p:spPr>
          <a:xfrm>
            <a:off x="1390650" y="6453385"/>
            <a:ext cx="1204572"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81" name="Shape 81"/>
          <p:cNvSpPr txBox="1"/>
          <p:nvPr>
            <p:ph idx="11" type="ftr"/>
          </p:nvPr>
        </p:nvSpPr>
        <p:spPr>
          <a:xfrm>
            <a:off x="2893564" y="6453385"/>
            <a:ext cx="6280830"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82" name="Shape 82"/>
          <p:cNvSpPr txBox="1"/>
          <p:nvPr>
            <p:ph idx="12" type="sldNum"/>
          </p:nvPr>
        </p:nvSpPr>
        <p:spPr>
          <a:xfrm>
            <a:off x="9472735" y="6453385"/>
            <a:ext cx="1596292" cy="404614"/>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3" name="Shape 83"/>
        <p:cNvGrpSpPr/>
        <p:nvPr/>
      </p:nvGrpSpPr>
      <p:grpSpPr>
        <a:xfrm>
          <a:off x="0" y="0"/>
          <a:ext cx="0" cy="0"/>
          <a:chOff x="0" y="0"/>
          <a:chExt cx="0" cy="0"/>
        </a:xfrm>
      </p:grpSpPr>
      <p:sp>
        <p:nvSpPr>
          <p:cNvPr id="84" name="Shape 84"/>
          <p:cNvSpPr txBox="1"/>
          <p:nvPr>
            <p:ph type="title"/>
          </p:nvPr>
        </p:nvSpPr>
        <p:spPr>
          <a:xfrm rot="5400000">
            <a:off x="7757822" y="2462895"/>
            <a:ext cx="5243244" cy="1565765"/>
          </a:xfrm>
          <a:prstGeom prst="rect">
            <a:avLst/>
          </a:prstGeom>
          <a:noFill/>
          <a:ln>
            <a:noFill/>
          </a:ln>
        </p:spPr>
        <p:txBody>
          <a:bodyPr anchorCtr="0" anchor="t" bIns="91425" lIns="91425" rIns="91425" tIns="91425"/>
          <a:lstStyle>
            <a:lvl1pPr indent="0" lvl="0" marL="0" marR="0" rtl="0" algn="l">
              <a:lnSpc>
                <a:spcPct val="89000"/>
              </a:lnSpc>
              <a:spcBef>
                <a:spcPts val="0"/>
              </a:spcBef>
              <a:buClr>
                <a:schemeClr val="dk2"/>
              </a:buClr>
              <a:buFont typeface="Source Sans Pro"/>
              <a:buNone/>
              <a:defRPr b="0" i="0" sz="4400" u="none" cap="none" strike="noStrike">
                <a:solidFill>
                  <a:schemeClr val="dk2"/>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5" name="Shape 85"/>
          <p:cNvSpPr txBox="1"/>
          <p:nvPr>
            <p:ph idx="1" type="body"/>
          </p:nvPr>
        </p:nvSpPr>
        <p:spPr>
          <a:xfrm rot="5400000">
            <a:off x="2839798" y="-844042"/>
            <a:ext cx="5243244" cy="8179641"/>
          </a:xfrm>
          <a:prstGeom prst="rect">
            <a:avLst/>
          </a:prstGeom>
          <a:noFill/>
          <a:ln>
            <a:noFill/>
          </a:ln>
        </p:spPr>
        <p:txBody>
          <a:bodyPr anchorCtr="0" anchor="t" bIns="91425" lIns="91425" rIns="91425" tIns="91425"/>
          <a:lstStyle>
            <a:lvl1pPr indent="-257048" lvl="0" marL="384048" marR="0" rtl="0" algn="l">
              <a:lnSpc>
                <a:spcPct val="94000"/>
              </a:lnSpc>
              <a:spcBef>
                <a:spcPts val="1000"/>
              </a:spcBef>
              <a:spcAft>
                <a:spcPts val="200"/>
              </a:spcAft>
              <a:buClr>
                <a:schemeClr val="dk2"/>
              </a:buClr>
              <a:buSzPct val="100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266700" lvl="1" marL="914400" marR="0" rtl="0" algn="l">
              <a:lnSpc>
                <a:spcPct val="94000"/>
              </a:lnSpc>
              <a:spcBef>
                <a:spcPts val="500"/>
              </a:spcBef>
              <a:spcAft>
                <a:spcPts val="200"/>
              </a:spcAft>
              <a:buClr>
                <a:schemeClr val="dk2"/>
              </a:buClr>
              <a:buSzPct val="100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279400" lvl="2" marL="1371600" marR="0" rtl="0" algn="l">
              <a:lnSpc>
                <a:spcPct val="94000"/>
              </a:lnSpc>
              <a:spcBef>
                <a:spcPts val="500"/>
              </a:spcBef>
              <a:spcAft>
                <a:spcPts val="200"/>
              </a:spcAft>
              <a:buClr>
                <a:schemeClr val="dk2"/>
              </a:buClr>
              <a:buSzPct val="1000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279400" lvl="3" marL="1828800" marR="0" rtl="0" algn="l">
              <a:lnSpc>
                <a:spcPct val="94000"/>
              </a:lnSpc>
              <a:spcBef>
                <a:spcPts val="500"/>
              </a:spcBef>
              <a:spcAft>
                <a:spcPts val="200"/>
              </a:spcAft>
              <a:buClr>
                <a:schemeClr val="dk2"/>
              </a:buClr>
              <a:buSzPct val="1000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292100" lvl="4" marL="2286000" marR="0" rtl="0" algn="l">
              <a:lnSpc>
                <a:spcPct val="94000"/>
              </a:lnSpc>
              <a:spcBef>
                <a:spcPts val="500"/>
              </a:spcBef>
              <a:spcAft>
                <a:spcPts val="200"/>
              </a:spcAft>
              <a:buClr>
                <a:schemeClr val="dk2"/>
              </a:buClr>
              <a:buSzPct val="1000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292100" lvl="5" marL="2743200" marR="0" rtl="0" algn="l">
              <a:lnSpc>
                <a:spcPct val="94000"/>
              </a:lnSpc>
              <a:spcBef>
                <a:spcPts val="500"/>
              </a:spcBef>
              <a:spcAft>
                <a:spcPts val="200"/>
              </a:spcAft>
              <a:buClr>
                <a:schemeClr val="dk2"/>
              </a:buClr>
              <a:buSzPct val="1000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04800" lvl="6" marL="3200400" marR="0" rtl="0" algn="l">
              <a:lnSpc>
                <a:spcPct val="94000"/>
              </a:lnSpc>
              <a:spcBef>
                <a:spcPts val="500"/>
              </a:spcBef>
              <a:spcAft>
                <a:spcPts val="200"/>
              </a:spcAft>
              <a:buClr>
                <a:schemeClr val="dk2"/>
              </a:buClr>
              <a:buSzPct val="1000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04800" lvl="7" marL="3657600" marR="0" rtl="0" algn="l">
              <a:lnSpc>
                <a:spcPct val="94000"/>
              </a:lnSpc>
              <a:spcBef>
                <a:spcPts val="500"/>
              </a:spcBef>
              <a:spcAft>
                <a:spcPts val="200"/>
              </a:spcAft>
              <a:buClr>
                <a:schemeClr val="dk2"/>
              </a:buClr>
              <a:buSzPct val="1000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04800" lvl="8" marL="4114800" marR="0" rtl="0" algn="l">
              <a:lnSpc>
                <a:spcPct val="94000"/>
              </a:lnSpc>
              <a:spcBef>
                <a:spcPts val="500"/>
              </a:spcBef>
              <a:spcAft>
                <a:spcPts val="200"/>
              </a:spcAft>
              <a:buClr>
                <a:schemeClr val="dk2"/>
              </a:buClr>
              <a:buSzPct val="1000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86" name="Shape 86"/>
          <p:cNvSpPr txBox="1"/>
          <p:nvPr>
            <p:ph idx="10" type="dt"/>
          </p:nvPr>
        </p:nvSpPr>
        <p:spPr>
          <a:xfrm>
            <a:off x="1390650" y="6453385"/>
            <a:ext cx="1204572"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87" name="Shape 87"/>
          <p:cNvSpPr txBox="1"/>
          <p:nvPr>
            <p:ph idx="11" type="ftr"/>
          </p:nvPr>
        </p:nvSpPr>
        <p:spPr>
          <a:xfrm>
            <a:off x="2893564" y="6453385"/>
            <a:ext cx="6280830"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88" name="Shape 88"/>
          <p:cNvSpPr txBox="1"/>
          <p:nvPr>
            <p:ph idx="12" type="sldNum"/>
          </p:nvPr>
        </p:nvSpPr>
        <p:spPr>
          <a:xfrm>
            <a:off x="9472735" y="6453385"/>
            <a:ext cx="1596292" cy="404614"/>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1371600" y="685800"/>
            <a:ext cx="9601200" cy="1485899"/>
          </a:xfrm>
          <a:prstGeom prst="rect">
            <a:avLst/>
          </a:prstGeom>
          <a:noFill/>
          <a:ln>
            <a:noFill/>
          </a:ln>
        </p:spPr>
        <p:txBody>
          <a:bodyPr anchorCtr="0" anchor="t" bIns="91425" lIns="91425" rIns="91425" tIns="91425"/>
          <a:lstStyle>
            <a:lvl1pPr indent="0" lvl="0" marL="0" marR="0" rtl="0" algn="l">
              <a:lnSpc>
                <a:spcPct val="89000"/>
              </a:lnSpc>
              <a:spcBef>
                <a:spcPts val="0"/>
              </a:spcBef>
              <a:buClr>
                <a:schemeClr val="dk2"/>
              </a:buClr>
              <a:buFont typeface="Source Sans Pro"/>
              <a:buNone/>
              <a:defRPr b="0" i="0" sz="4400" u="none" cap="none" strike="noStrike">
                <a:solidFill>
                  <a:schemeClr val="dk2"/>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body"/>
          </p:nvPr>
        </p:nvSpPr>
        <p:spPr>
          <a:xfrm>
            <a:off x="1371600" y="2286000"/>
            <a:ext cx="9601200" cy="3581399"/>
          </a:xfrm>
          <a:prstGeom prst="rect">
            <a:avLst/>
          </a:prstGeom>
          <a:noFill/>
          <a:ln>
            <a:noFill/>
          </a:ln>
        </p:spPr>
        <p:txBody>
          <a:bodyPr anchorCtr="0" anchor="t" bIns="91425" lIns="91425" rIns="91425" tIns="91425"/>
          <a:lstStyle>
            <a:lvl1pPr indent="-257048" lvl="0" marL="384048" marR="0" rtl="0" algn="l">
              <a:lnSpc>
                <a:spcPct val="94000"/>
              </a:lnSpc>
              <a:spcBef>
                <a:spcPts val="1000"/>
              </a:spcBef>
              <a:spcAft>
                <a:spcPts val="200"/>
              </a:spcAft>
              <a:buClr>
                <a:schemeClr val="dk2"/>
              </a:buClr>
              <a:buSzPct val="100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266700" lvl="1" marL="914400" marR="0" rtl="0" algn="l">
              <a:lnSpc>
                <a:spcPct val="94000"/>
              </a:lnSpc>
              <a:spcBef>
                <a:spcPts val="500"/>
              </a:spcBef>
              <a:spcAft>
                <a:spcPts val="200"/>
              </a:spcAft>
              <a:buClr>
                <a:schemeClr val="dk2"/>
              </a:buClr>
              <a:buSzPct val="100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279400" lvl="2" marL="1371600" marR="0" rtl="0" algn="l">
              <a:lnSpc>
                <a:spcPct val="94000"/>
              </a:lnSpc>
              <a:spcBef>
                <a:spcPts val="500"/>
              </a:spcBef>
              <a:spcAft>
                <a:spcPts val="200"/>
              </a:spcAft>
              <a:buClr>
                <a:schemeClr val="dk2"/>
              </a:buClr>
              <a:buSzPct val="1000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279400" lvl="3" marL="1828800" marR="0" rtl="0" algn="l">
              <a:lnSpc>
                <a:spcPct val="94000"/>
              </a:lnSpc>
              <a:spcBef>
                <a:spcPts val="500"/>
              </a:spcBef>
              <a:spcAft>
                <a:spcPts val="200"/>
              </a:spcAft>
              <a:buClr>
                <a:schemeClr val="dk2"/>
              </a:buClr>
              <a:buSzPct val="1000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292100" lvl="4" marL="2286000" marR="0" rtl="0" algn="l">
              <a:lnSpc>
                <a:spcPct val="94000"/>
              </a:lnSpc>
              <a:spcBef>
                <a:spcPts val="500"/>
              </a:spcBef>
              <a:spcAft>
                <a:spcPts val="200"/>
              </a:spcAft>
              <a:buClr>
                <a:schemeClr val="dk2"/>
              </a:buClr>
              <a:buSzPct val="1000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292100" lvl="5" marL="2743200" marR="0" rtl="0" algn="l">
              <a:lnSpc>
                <a:spcPct val="94000"/>
              </a:lnSpc>
              <a:spcBef>
                <a:spcPts val="500"/>
              </a:spcBef>
              <a:spcAft>
                <a:spcPts val="200"/>
              </a:spcAft>
              <a:buClr>
                <a:schemeClr val="dk2"/>
              </a:buClr>
              <a:buSzPct val="1000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04800" lvl="6" marL="3200400" marR="0" rtl="0" algn="l">
              <a:lnSpc>
                <a:spcPct val="94000"/>
              </a:lnSpc>
              <a:spcBef>
                <a:spcPts val="500"/>
              </a:spcBef>
              <a:spcAft>
                <a:spcPts val="200"/>
              </a:spcAft>
              <a:buClr>
                <a:schemeClr val="dk2"/>
              </a:buClr>
              <a:buSzPct val="1000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04800" lvl="7" marL="3657600" marR="0" rtl="0" algn="l">
              <a:lnSpc>
                <a:spcPct val="94000"/>
              </a:lnSpc>
              <a:spcBef>
                <a:spcPts val="500"/>
              </a:spcBef>
              <a:spcAft>
                <a:spcPts val="200"/>
              </a:spcAft>
              <a:buClr>
                <a:schemeClr val="dk2"/>
              </a:buClr>
              <a:buSzPct val="1000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04800" lvl="8" marL="4114800" marR="0" rtl="0" algn="l">
              <a:lnSpc>
                <a:spcPct val="94000"/>
              </a:lnSpc>
              <a:spcBef>
                <a:spcPts val="500"/>
              </a:spcBef>
              <a:spcAft>
                <a:spcPts val="200"/>
              </a:spcAft>
              <a:buClr>
                <a:schemeClr val="dk2"/>
              </a:buClr>
              <a:buSzPct val="1000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24" name="Shape 24"/>
          <p:cNvSpPr txBox="1"/>
          <p:nvPr>
            <p:ph idx="10" type="dt"/>
          </p:nvPr>
        </p:nvSpPr>
        <p:spPr>
          <a:xfrm>
            <a:off x="1390650" y="6453385"/>
            <a:ext cx="1204572"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25" name="Shape 25"/>
          <p:cNvSpPr txBox="1"/>
          <p:nvPr>
            <p:ph idx="11" type="ftr"/>
          </p:nvPr>
        </p:nvSpPr>
        <p:spPr>
          <a:xfrm>
            <a:off x="2893564" y="6453385"/>
            <a:ext cx="6280830"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26" name="Shape 26"/>
          <p:cNvSpPr txBox="1"/>
          <p:nvPr>
            <p:ph idx="12" type="sldNum"/>
          </p:nvPr>
        </p:nvSpPr>
        <p:spPr>
          <a:xfrm>
            <a:off x="9472735" y="6453385"/>
            <a:ext cx="1596292" cy="404614"/>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2"/>
        </a:solidFill>
      </p:bgPr>
    </p:bg>
    <p:spTree>
      <p:nvGrpSpPr>
        <p:cNvPr id="27" name="Shape 27"/>
        <p:cNvGrpSpPr/>
        <p:nvPr/>
      </p:nvGrpSpPr>
      <p:grpSpPr>
        <a:xfrm>
          <a:off x="0" y="0"/>
          <a:ext cx="0" cy="0"/>
          <a:chOff x="0" y="0"/>
          <a:chExt cx="0" cy="0"/>
        </a:xfrm>
      </p:grpSpPr>
      <p:sp>
        <p:nvSpPr>
          <p:cNvPr id="28" name="Shape 28"/>
          <p:cNvSpPr txBox="1"/>
          <p:nvPr>
            <p:ph type="title"/>
          </p:nvPr>
        </p:nvSpPr>
        <p:spPr>
          <a:xfrm>
            <a:off x="765025" y="1301359"/>
            <a:ext cx="9612971" cy="2852737"/>
          </a:xfrm>
          <a:prstGeom prst="rect">
            <a:avLst/>
          </a:prstGeom>
          <a:noFill/>
          <a:ln>
            <a:noFill/>
          </a:ln>
        </p:spPr>
        <p:txBody>
          <a:bodyPr anchorCtr="0" anchor="b" bIns="91425" lIns="91425" rIns="91425" tIns="91425"/>
          <a:lstStyle>
            <a:lvl1pPr indent="0" lvl="0" marL="0" marR="0" rtl="0" algn="r">
              <a:lnSpc>
                <a:spcPct val="89000"/>
              </a:lnSpc>
              <a:spcBef>
                <a:spcPts val="0"/>
              </a:spcBef>
              <a:buClr>
                <a:schemeClr val="lt2"/>
              </a:buClr>
              <a:buFont typeface="Source Sans Pro"/>
              <a:buNone/>
              <a:defRPr b="0" i="0" sz="7200" u="none" cap="none" strike="noStrike">
                <a:solidFill>
                  <a:schemeClr val="lt2"/>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765025" y="4216328"/>
            <a:ext cx="9612971" cy="1143323"/>
          </a:xfrm>
          <a:prstGeom prst="rect">
            <a:avLst/>
          </a:prstGeom>
          <a:noFill/>
          <a:ln>
            <a:noFill/>
          </a:ln>
        </p:spPr>
        <p:txBody>
          <a:bodyPr anchorCtr="0" anchor="t" bIns="91425" lIns="91425" rIns="91425" tIns="91425"/>
          <a:lstStyle>
            <a:lvl1pPr indent="0" lvl="0" marL="0" marR="0" rtl="0" algn="r">
              <a:lnSpc>
                <a:spcPct val="112000"/>
              </a:lnSpc>
              <a:spcBef>
                <a:spcPts val="0"/>
              </a:spcBef>
              <a:spcAft>
                <a:spcPts val="0"/>
              </a:spcAft>
              <a:buClr>
                <a:schemeClr val="lt2"/>
              </a:buClr>
              <a:buFont typeface="Source Sans Pro"/>
              <a:buNone/>
              <a:defRPr b="0" i="0" sz="2400" u="none" cap="none" strike="noStrike">
                <a:solidFill>
                  <a:schemeClr val="lt2"/>
                </a:solidFill>
                <a:latin typeface="Source Sans Pro"/>
                <a:ea typeface="Source Sans Pro"/>
                <a:cs typeface="Source Sans Pro"/>
                <a:sym typeface="Source Sans Pro"/>
              </a:defRPr>
            </a:lvl1pPr>
            <a:lvl2pPr indent="0" lvl="1" marL="457200" marR="0" rtl="0" algn="l">
              <a:lnSpc>
                <a:spcPct val="94000"/>
              </a:lnSpc>
              <a:spcBef>
                <a:spcPts val="500"/>
              </a:spcBef>
              <a:spcAft>
                <a:spcPts val="200"/>
              </a:spcAft>
              <a:buClr>
                <a:schemeClr val="lt1"/>
              </a:buClr>
              <a:buFont typeface="Source Sans Pro"/>
              <a:buNone/>
              <a:defRPr b="0" i="1" sz="2000" u="none" cap="none" strike="noStrike">
                <a:solidFill>
                  <a:schemeClr val="lt1"/>
                </a:solidFill>
                <a:latin typeface="Source Sans Pro"/>
                <a:ea typeface="Source Sans Pro"/>
                <a:cs typeface="Source Sans Pro"/>
                <a:sym typeface="Source Sans Pro"/>
              </a:defRPr>
            </a:lvl2pPr>
            <a:lvl3pPr indent="0" lvl="2" marL="914400" marR="0" rtl="0" algn="l">
              <a:lnSpc>
                <a:spcPct val="94000"/>
              </a:lnSpc>
              <a:spcBef>
                <a:spcPts val="500"/>
              </a:spcBef>
              <a:spcAft>
                <a:spcPts val="200"/>
              </a:spcAft>
              <a:buClr>
                <a:schemeClr val="lt1"/>
              </a:buClr>
              <a:buFont typeface="Source Sans Pro"/>
              <a:buNone/>
              <a:defRPr b="0" i="0" sz="1800" u="none" cap="none" strike="noStrike">
                <a:solidFill>
                  <a:schemeClr val="lt1"/>
                </a:solidFill>
                <a:latin typeface="Source Sans Pro"/>
                <a:ea typeface="Source Sans Pro"/>
                <a:cs typeface="Source Sans Pro"/>
                <a:sym typeface="Source Sans Pro"/>
              </a:defRPr>
            </a:lvl3pPr>
            <a:lvl4pPr indent="0" lvl="3" marL="1371600" marR="0" rtl="0" algn="l">
              <a:lnSpc>
                <a:spcPct val="94000"/>
              </a:lnSpc>
              <a:spcBef>
                <a:spcPts val="500"/>
              </a:spcBef>
              <a:spcAft>
                <a:spcPts val="200"/>
              </a:spcAft>
              <a:buClr>
                <a:schemeClr val="lt1"/>
              </a:buClr>
              <a:buFont typeface="Source Sans Pro"/>
              <a:buNone/>
              <a:defRPr b="0" i="1" sz="1600" u="none" cap="none" strike="noStrike">
                <a:solidFill>
                  <a:schemeClr val="lt1"/>
                </a:solidFill>
                <a:latin typeface="Source Sans Pro"/>
                <a:ea typeface="Source Sans Pro"/>
                <a:cs typeface="Source Sans Pro"/>
                <a:sym typeface="Source Sans Pro"/>
              </a:defRPr>
            </a:lvl4pPr>
            <a:lvl5pPr indent="0" lvl="4" marL="1828800" marR="0" rtl="0" algn="l">
              <a:lnSpc>
                <a:spcPct val="94000"/>
              </a:lnSpc>
              <a:spcBef>
                <a:spcPts val="500"/>
              </a:spcBef>
              <a:spcAft>
                <a:spcPts val="200"/>
              </a:spcAft>
              <a:buClr>
                <a:schemeClr val="lt1"/>
              </a:buClr>
              <a:buFont typeface="Source Sans Pro"/>
              <a:buNone/>
              <a:defRPr b="0" i="0" sz="1600" u="none" cap="none" strike="noStrike">
                <a:solidFill>
                  <a:schemeClr val="lt1"/>
                </a:solidFill>
                <a:latin typeface="Source Sans Pro"/>
                <a:ea typeface="Source Sans Pro"/>
                <a:cs typeface="Source Sans Pro"/>
                <a:sym typeface="Source Sans Pro"/>
              </a:defRPr>
            </a:lvl5pPr>
            <a:lvl6pPr indent="0" lvl="5" marL="2286000" marR="0" rtl="0" algn="l">
              <a:lnSpc>
                <a:spcPct val="94000"/>
              </a:lnSpc>
              <a:spcBef>
                <a:spcPts val="500"/>
              </a:spcBef>
              <a:spcAft>
                <a:spcPts val="200"/>
              </a:spcAft>
              <a:buClr>
                <a:schemeClr val="lt1"/>
              </a:buClr>
              <a:buFont typeface="Source Sans Pro"/>
              <a:buNone/>
              <a:defRPr b="0" i="1" sz="1600" u="none" cap="none" strike="noStrike">
                <a:solidFill>
                  <a:schemeClr val="lt1"/>
                </a:solidFill>
                <a:latin typeface="Source Sans Pro"/>
                <a:ea typeface="Source Sans Pro"/>
                <a:cs typeface="Source Sans Pro"/>
                <a:sym typeface="Source Sans Pro"/>
              </a:defRPr>
            </a:lvl6pPr>
            <a:lvl7pPr indent="0" lvl="6" marL="2743200" marR="0" rtl="0" algn="l">
              <a:lnSpc>
                <a:spcPct val="94000"/>
              </a:lnSpc>
              <a:spcBef>
                <a:spcPts val="500"/>
              </a:spcBef>
              <a:spcAft>
                <a:spcPts val="200"/>
              </a:spcAft>
              <a:buClr>
                <a:schemeClr val="lt1"/>
              </a:buClr>
              <a:buFont typeface="Source Sans Pro"/>
              <a:buNone/>
              <a:defRPr b="0" i="0" sz="1600" u="none" cap="none" strike="noStrike">
                <a:solidFill>
                  <a:schemeClr val="lt1"/>
                </a:solidFill>
                <a:latin typeface="Source Sans Pro"/>
                <a:ea typeface="Source Sans Pro"/>
                <a:cs typeface="Source Sans Pro"/>
                <a:sym typeface="Source Sans Pro"/>
              </a:defRPr>
            </a:lvl7pPr>
            <a:lvl8pPr indent="0" lvl="7" marL="3200400" marR="0" rtl="0" algn="l">
              <a:lnSpc>
                <a:spcPct val="94000"/>
              </a:lnSpc>
              <a:spcBef>
                <a:spcPts val="500"/>
              </a:spcBef>
              <a:spcAft>
                <a:spcPts val="200"/>
              </a:spcAft>
              <a:buClr>
                <a:schemeClr val="lt1"/>
              </a:buClr>
              <a:buFont typeface="Source Sans Pro"/>
              <a:buNone/>
              <a:defRPr b="0" i="1" sz="1600" u="none" cap="none" strike="noStrike">
                <a:solidFill>
                  <a:schemeClr val="lt1"/>
                </a:solidFill>
                <a:latin typeface="Source Sans Pro"/>
                <a:ea typeface="Source Sans Pro"/>
                <a:cs typeface="Source Sans Pro"/>
                <a:sym typeface="Source Sans Pro"/>
              </a:defRPr>
            </a:lvl8pPr>
            <a:lvl9pPr indent="0" lvl="8" marL="3657600" marR="0" rtl="0" algn="l">
              <a:lnSpc>
                <a:spcPct val="94000"/>
              </a:lnSpc>
              <a:spcBef>
                <a:spcPts val="500"/>
              </a:spcBef>
              <a:spcAft>
                <a:spcPts val="200"/>
              </a:spcAft>
              <a:buClr>
                <a:schemeClr val="lt1"/>
              </a:buClr>
              <a:buFont typeface="Source Sans Pro"/>
              <a:buNone/>
              <a:defRPr b="0" i="0" sz="1600" u="none" cap="none" strike="noStrike">
                <a:solidFill>
                  <a:schemeClr val="lt1"/>
                </a:solidFill>
                <a:latin typeface="Source Sans Pro"/>
                <a:ea typeface="Source Sans Pro"/>
                <a:cs typeface="Source Sans Pro"/>
                <a:sym typeface="Source Sans Pro"/>
              </a:defRPr>
            </a:lvl9pPr>
          </a:lstStyle>
          <a:p/>
        </p:txBody>
      </p:sp>
      <p:sp>
        <p:nvSpPr>
          <p:cNvPr id="30" name="Shape 30"/>
          <p:cNvSpPr txBox="1"/>
          <p:nvPr>
            <p:ph idx="10" type="dt"/>
          </p:nvPr>
        </p:nvSpPr>
        <p:spPr>
          <a:xfrm>
            <a:off x="738908" y="6453385"/>
            <a:ext cx="1622409"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lt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lt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lt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lt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lt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lt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lt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lt1"/>
                </a:solidFill>
                <a:latin typeface="Source Sans Pro"/>
                <a:ea typeface="Source Sans Pro"/>
                <a:cs typeface="Source Sans Pro"/>
                <a:sym typeface="Source Sans Pro"/>
              </a:defRPr>
            </a:lvl9pPr>
          </a:lstStyle>
          <a:p/>
        </p:txBody>
      </p:sp>
      <p:sp>
        <p:nvSpPr>
          <p:cNvPr id="31" name="Shape 31"/>
          <p:cNvSpPr txBox="1"/>
          <p:nvPr>
            <p:ph idx="11" type="ftr"/>
          </p:nvPr>
        </p:nvSpPr>
        <p:spPr>
          <a:xfrm>
            <a:off x="2584311" y="6453385"/>
            <a:ext cx="7023377" cy="404614"/>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lt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lt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lt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lt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lt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lt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lt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lt1"/>
                </a:solidFill>
                <a:latin typeface="Source Sans Pro"/>
                <a:ea typeface="Source Sans Pro"/>
                <a:cs typeface="Source Sans Pro"/>
                <a:sym typeface="Source Sans Pro"/>
              </a:defRPr>
            </a:lvl9pPr>
          </a:lstStyle>
          <a:p/>
        </p:txBody>
      </p:sp>
      <p:sp>
        <p:nvSpPr>
          <p:cNvPr id="32" name="Shape 32"/>
          <p:cNvSpPr txBox="1"/>
          <p:nvPr>
            <p:ph idx="12" type="sldNum"/>
          </p:nvPr>
        </p:nvSpPr>
        <p:spPr>
          <a:xfrm>
            <a:off x="9830682" y="6453385"/>
            <a:ext cx="1596292" cy="404614"/>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2"/>
                </a:solidFill>
                <a:latin typeface="Source Sans Pro"/>
                <a:ea typeface="Source Sans Pro"/>
                <a:cs typeface="Source Sans Pro"/>
                <a:sym typeface="Source Sans Pro"/>
              </a:rPr>
              <a:t>‹#›</a:t>
            </a:fld>
          </a:p>
        </p:txBody>
      </p:sp>
      <p:sp>
        <p:nvSpPr>
          <p:cNvPr id="33" name="Shape 33" title="Crop Mark"/>
          <p:cNvSpPr/>
          <p:nvPr/>
        </p:nvSpPr>
        <p:spPr>
          <a:xfrm>
            <a:off x="8151961" y="1685651"/>
            <a:ext cx="3275012" cy="4408488"/>
          </a:xfrm>
          <a:custGeom>
            <a:pathLst>
              <a:path extrusionOk="0" h="120000" w="120000">
                <a:moveTo>
                  <a:pt x="105134" y="0"/>
                </a:moveTo>
                <a:lnTo>
                  <a:pt x="120000" y="0"/>
                </a:lnTo>
                <a:lnTo>
                  <a:pt x="120000" y="120000"/>
                </a:lnTo>
                <a:lnTo>
                  <a:pt x="0" y="120000"/>
                </a:lnTo>
                <a:lnTo>
                  <a:pt x="0" y="109629"/>
                </a:lnTo>
                <a:lnTo>
                  <a:pt x="105134" y="109629"/>
                </a:lnTo>
                <a:lnTo>
                  <a:pt x="10513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4" name="Shape 34"/>
        <p:cNvGrpSpPr/>
        <p:nvPr/>
      </p:nvGrpSpPr>
      <p:grpSpPr>
        <a:xfrm>
          <a:off x="0" y="0"/>
          <a:ext cx="0" cy="0"/>
          <a:chOff x="0" y="0"/>
          <a:chExt cx="0" cy="0"/>
        </a:xfrm>
      </p:grpSpPr>
      <p:sp>
        <p:nvSpPr>
          <p:cNvPr id="35" name="Shape 35"/>
          <p:cNvSpPr txBox="1"/>
          <p:nvPr>
            <p:ph type="title"/>
          </p:nvPr>
        </p:nvSpPr>
        <p:spPr>
          <a:xfrm>
            <a:off x="1371600" y="685800"/>
            <a:ext cx="9601200" cy="1485899"/>
          </a:xfrm>
          <a:prstGeom prst="rect">
            <a:avLst/>
          </a:prstGeom>
          <a:noFill/>
          <a:ln>
            <a:noFill/>
          </a:ln>
        </p:spPr>
        <p:txBody>
          <a:bodyPr anchorCtr="0" anchor="t" bIns="91425" lIns="91425" rIns="91425" tIns="91425"/>
          <a:lstStyle>
            <a:lvl1pPr indent="0" lvl="0" marL="0" marR="0" rtl="0" algn="l">
              <a:lnSpc>
                <a:spcPct val="89000"/>
              </a:lnSpc>
              <a:spcBef>
                <a:spcPts val="0"/>
              </a:spcBef>
              <a:buClr>
                <a:schemeClr val="dk2"/>
              </a:buClr>
              <a:buFont typeface="Source Sans Pro"/>
              <a:buNone/>
              <a:defRPr b="0" i="0" sz="4400" u="none" cap="none" strike="noStrike">
                <a:solidFill>
                  <a:schemeClr val="dk2"/>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6" name="Shape 36"/>
          <p:cNvSpPr txBox="1"/>
          <p:nvPr>
            <p:ph idx="1" type="body"/>
          </p:nvPr>
        </p:nvSpPr>
        <p:spPr>
          <a:xfrm>
            <a:off x="1371600" y="2285999"/>
            <a:ext cx="4447785" cy="3581400"/>
          </a:xfrm>
          <a:prstGeom prst="rect">
            <a:avLst/>
          </a:prstGeom>
          <a:noFill/>
          <a:ln>
            <a:noFill/>
          </a:ln>
        </p:spPr>
        <p:txBody>
          <a:bodyPr anchorCtr="0" anchor="t" bIns="91425" lIns="91425" rIns="91425" tIns="91425"/>
          <a:lstStyle>
            <a:lvl1pPr indent="-257048" lvl="0" marL="384048" marR="0" rtl="0" algn="l">
              <a:lnSpc>
                <a:spcPct val="94000"/>
              </a:lnSpc>
              <a:spcBef>
                <a:spcPts val="1000"/>
              </a:spcBef>
              <a:spcAft>
                <a:spcPts val="200"/>
              </a:spcAft>
              <a:buClr>
                <a:schemeClr val="dk2"/>
              </a:buClr>
              <a:buSzPct val="100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266700" lvl="1" marL="914400" marR="0" rtl="0" algn="l">
              <a:lnSpc>
                <a:spcPct val="94000"/>
              </a:lnSpc>
              <a:spcBef>
                <a:spcPts val="500"/>
              </a:spcBef>
              <a:spcAft>
                <a:spcPts val="200"/>
              </a:spcAft>
              <a:buClr>
                <a:schemeClr val="dk2"/>
              </a:buClr>
              <a:buSzPct val="100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279400" lvl="2" marL="1371600" marR="0" rtl="0" algn="l">
              <a:lnSpc>
                <a:spcPct val="94000"/>
              </a:lnSpc>
              <a:spcBef>
                <a:spcPts val="500"/>
              </a:spcBef>
              <a:spcAft>
                <a:spcPts val="200"/>
              </a:spcAft>
              <a:buClr>
                <a:schemeClr val="dk2"/>
              </a:buClr>
              <a:buSzPct val="1000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279400" lvl="3" marL="1828800" marR="0" rtl="0" algn="l">
              <a:lnSpc>
                <a:spcPct val="94000"/>
              </a:lnSpc>
              <a:spcBef>
                <a:spcPts val="500"/>
              </a:spcBef>
              <a:spcAft>
                <a:spcPts val="200"/>
              </a:spcAft>
              <a:buClr>
                <a:schemeClr val="dk2"/>
              </a:buClr>
              <a:buSzPct val="1000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292100" lvl="4" marL="2286000" marR="0" rtl="0" algn="l">
              <a:lnSpc>
                <a:spcPct val="94000"/>
              </a:lnSpc>
              <a:spcBef>
                <a:spcPts val="500"/>
              </a:spcBef>
              <a:spcAft>
                <a:spcPts val="200"/>
              </a:spcAft>
              <a:buClr>
                <a:schemeClr val="dk2"/>
              </a:buClr>
              <a:buSzPct val="1000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292100" lvl="5" marL="2743200" marR="0" rtl="0" algn="l">
              <a:lnSpc>
                <a:spcPct val="94000"/>
              </a:lnSpc>
              <a:spcBef>
                <a:spcPts val="500"/>
              </a:spcBef>
              <a:spcAft>
                <a:spcPts val="200"/>
              </a:spcAft>
              <a:buClr>
                <a:schemeClr val="dk2"/>
              </a:buClr>
              <a:buSzPct val="1000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04800" lvl="6" marL="3200400" marR="0" rtl="0" algn="l">
              <a:lnSpc>
                <a:spcPct val="94000"/>
              </a:lnSpc>
              <a:spcBef>
                <a:spcPts val="500"/>
              </a:spcBef>
              <a:spcAft>
                <a:spcPts val="200"/>
              </a:spcAft>
              <a:buClr>
                <a:schemeClr val="dk2"/>
              </a:buClr>
              <a:buSzPct val="1000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04800" lvl="7" marL="3657600" marR="0" rtl="0" algn="l">
              <a:lnSpc>
                <a:spcPct val="94000"/>
              </a:lnSpc>
              <a:spcBef>
                <a:spcPts val="500"/>
              </a:spcBef>
              <a:spcAft>
                <a:spcPts val="200"/>
              </a:spcAft>
              <a:buClr>
                <a:schemeClr val="dk2"/>
              </a:buClr>
              <a:buSzPct val="1000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04800" lvl="8" marL="4114800" marR="0" rtl="0" algn="l">
              <a:lnSpc>
                <a:spcPct val="94000"/>
              </a:lnSpc>
              <a:spcBef>
                <a:spcPts val="500"/>
              </a:spcBef>
              <a:spcAft>
                <a:spcPts val="200"/>
              </a:spcAft>
              <a:buClr>
                <a:schemeClr val="dk2"/>
              </a:buClr>
              <a:buSzPct val="1000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37" name="Shape 37"/>
          <p:cNvSpPr txBox="1"/>
          <p:nvPr>
            <p:ph idx="2" type="body"/>
          </p:nvPr>
        </p:nvSpPr>
        <p:spPr>
          <a:xfrm>
            <a:off x="6525403" y="2285999"/>
            <a:ext cx="4447785" cy="3581400"/>
          </a:xfrm>
          <a:prstGeom prst="rect">
            <a:avLst/>
          </a:prstGeom>
          <a:noFill/>
          <a:ln>
            <a:noFill/>
          </a:ln>
        </p:spPr>
        <p:txBody>
          <a:bodyPr anchorCtr="0" anchor="t" bIns="91425" lIns="91425" rIns="91425" tIns="91425"/>
          <a:lstStyle>
            <a:lvl1pPr indent="-257048" lvl="0" marL="384048" marR="0" rtl="0" algn="l">
              <a:lnSpc>
                <a:spcPct val="94000"/>
              </a:lnSpc>
              <a:spcBef>
                <a:spcPts val="1000"/>
              </a:spcBef>
              <a:spcAft>
                <a:spcPts val="200"/>
              </a:spcAft>
              <a:buClr>
                <a:schemeClr val="dk2"/>
              </a:buClr>
              <a:buSzPct val="100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266700" lvl="1" marL="914400" marR="0" rtl="0" algn="l">
              <a:lnSpc>
                <a:spcPct val="94000"/>
              </a:lnSpc>
              <a:spcBef>
                <a:spcPts val="500"/>
              </a:spcBef>
              <a:spcAft>
                <a:spcPts val="200"/>
              </a:spcAft>
              <a:buClr>
                <a:schemeClr val="dk2"/>
              </a:buClr>
              <a:buSzPct val="100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279400" lvl="2" marL="1371600" marR="0" rtl="0" algn="l">
              <a:lnSpc>
                <a:spcPct val="94000"/>
              </a:lnSpc>
              <a:spcBef>
                <a:spcPts val="500"/>
              </a:spcBef>
              <a:spcAft>
                <a:spcPts val="200"/>
              </a:spcAft>
              <a:buClr>
                <a:schemeClr val="dk2"/>
              </a:buClr>
              <a:buSzPct val="1000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279400" lvl="3" marL="1828800" marR="0" rtl="0" algn="l">
              <a:lnSpc>
                <a:spcPct val="94000"/>
              </a:lnSpc>
              <a:spcBef>
                <a:spcPts val="500"/>
              </a:spcBef>
              <a:spcAft>
                <a:spcPts val="200"/>
              </a:spcAft>
              <a:buClr>
                <a:schemeClr val="dk2"/>
              </a:buClr>
              <a:buSzPct val="1000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292100" lvl="4" marL="2286000" marR="0" rtl="0" algn="l">
              <a:lnSpc>
                <a:spcPct val="94000"/>
              </a:lnSpc>
              <a:spcBef>
                <a:spcPts val="500"/>
              </a:spcBef>
              <a:spcAft>
                <a:spcPts val="200"/>
              </a:spcAft>
              <a:buClr>
                <a:schemeClr val="dk2"/>
              </a:buClr>
              <a:buSzPct val="1000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292100" lvl="5" marL="2743200" marR="0" rtl="0" algn="l">
              <a:lnSpc>
                <a:spcPct val="94000"/>
              </a:lnSpc>
              <a:spcBef>
                <a:spcPts val="500"/>
              </a:spcBef>
              <a:spcAft>
                <a:spcPts val="200"/>
              </a:spcAft>
              <a:buClr>
                <a:schemeClr val="dk2"/>
              </a:buClr>
              <a:buSzPct val="1000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04800" lvl="6" marL="3200400" marR="0" rtl="0" algn="l">
              <a:lnSpc>
                <a:spcPct val="94000"/>
              </a:lnSpc>
              <a:spcBef>
                <a:spcPts val="500"/>
              </a:spcBef>
              <a:spcAft>
                <a:spcPts val="200"/>
              </a:spcAft>
              <a:buClr>
                <a:schemeClr val="dk2"/>
              </a:buClr>
              <a:buSzPct val="1000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04800" lvl="7" marL="3657600" marR="0" rtl="0" algn="l">
              <a:lnSpc>
                <a:spcPct val="94000"/>
              </a:lnSpc>
              <a:spcBef>
                <a:spcPts val="500"/>
              </a:spcBef>
              <a:spcAft>
                <a:spcPts val="200"/>
              </a:spcAft>
              <a:buClr>
                <a:schemeClr val="dk2"/>
              </a:buClr>
              <a:buSzPct val="1000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04800" lvl="8" marL="4114800" marR="0" rtl="0" algn="l">
              <a:lnSpc>
                <a:spcPct val="94000"/>
              </a:lnSpc>
              <a:spcBef>
                <a:spcPts val="500"/>
              </a:spcBef>
              <a:spcAft>
                <a:spcPts val="200"/>
              </a:spcAft>
              <a:buClr>
                <a:schemeClr val="dk2"/>
              </a:buClr>
              <a:buSzPct val="1000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38" name="Shape 38"/>
          <p:cNvSpPr txBox="1"/>
          <p:nvPr>
            <p:ph idx="10" type="dt"/>
          </p:nvPr>
        </p:nvSpPr>
        <p:spPr>
          <a:xfrm>
            <a:off x="1390650" y="6453385"/>
            <a:ext cx="1204572"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39" name="Shape 39"/>
          <p:cNvSpPr txBox="1"/>
          <p:nvPr>
            <p:ph idx="11" type="ftr"/>
          </p:nvPr>
        </p:nvSpPr>
        <p:spPr>
          <a:xfrm>
            <a:off x="2893564" y="6453385"/>
            <a:ext cx="6280830"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40" name="Shape 40"/>
          <p:cNvSpPr txBox="1"/>
          <p:nvPr>
            <p:ph idx="12" type="sldNum"/>
          </p:nvPr>
        </p:nvSpPr>
        <p:spPr>
          <a:xfrm>
            <a:off x="9472735" y="6453385"/>
            <a:ext cx="1596292" cy="404614"/>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1" name="Shape 41"/>
        <p:cNvGrpSpPr/>
        <p:nvPr/>
      </p:nvGrpSpPr>
      <p:grpSpPr>
        <a:xfrm>
          <a:off x="0" y="0"/>
          <a:ext cx="0" cy="0"/>
          <a:chOff x="0" y="0"/>
          <a:chExt cx="0" cy="0"/>
        </a:xfrm>
      </p:grpSpPr>
      <p:sp>
        <p:nvSpPr>
          <p:cNvPr id="42" name="Shape 42"/>
          <p:cNvSpPr txBox="1"/>
          <p:nvPr>
            <p:ph type="title"/>
          </p:nvPr>
        </p:nvSpPr>
        <p:spPr>
          <a:xfrm>
            <a:off x="1371600" y="685800"/>
            <a:ext cx="9601200" cy="1485899"/>
          </a:xfrm>
          <a:prstGeom prst="rect">
            <a:avLst/>
          </a:prstGeom>
          <a:noFill/>
          <a:ln>
            <a:noFill/>
          </a:ln>
        </p:spPr>
        <p:txBody>
          <a:bodyPr anchorCtr="0" anchor="t" bIns="91425" lIns="91425" rIns="91425" tIns="91425"/>
          <a:lstStyle>
            <a:lvl1pPr indent="0" lvl="0" marL="0" marR="0" rtl="0" algn="l">
              <a:lnSpc>
                <a:spcPct val="89000"/>
              </a:lnSpc>
              <a:spcBef>
                <a:spcPts val="0"/>
              </a:spcBef>
              <a:buClr>
                <a:schemeClr val="dk2"/>
              </a:buClr>
              <a:buFont typeface="Source Sans Pro"/>
              <a:buNone/>
              <a:defRPr b="0" i="0" sz="4400" u="none" cap="none" strike="noStrike">
                <a:solidFill>
                  <a:schemeClr val="dk2"/>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3" name="Shape 43"/>
          <p:cNvSpPr txBox="1"/>
          <p:nvPr>
            <p:ph idx="1" type="body"/>
          </p:nvPr>
        </p:nvSpPr>
        <p:spPr>
          <a:xfrm>
            <a:off x="1371600" y="2340864"/>
            <a:ext cx="4443984" cy="823912"/>
          </a:xfrm>
          <a:prstGeom prst="rect">
            <a:avLst/>
          </a:prstGeom>
          <a:noFill/>
          <a:ln>
            <a:noFill/>
          </a:ln>
        </p:spPr>
        <p:txBody>
          <a:bodyPr anchorCtr="0" anchor="b" bIns="91425" lIns="91425" rIns="91425" tIns="91425"/>
          <a:lstStyle>
            <a:lvl1pPr indent="0" lvl="0" marL="0" marR="0" rtl="0" algn="l">
              <a:lnSpc>
                <a:spcPct val="84000"/>
              </a:lnSpc>
              <a:spcBef>
                <a:spcPts val="0"/>
              </a:spcBef>
              <a:spcAft>
                <a:spcPts val="0"/>
              </a:spcAft>
              <a:buClr>
                <a:schemeClr val="dk2"/>
              </a:buClr>
              <a:buFont typeface="Source Sans Pro"/>
              <a:buNone/>
              <a:defRPr b="0" i="0" sz="3000" u="none" cap="none" strike="noStrike">
                <a:solidFill>
                  <a:schemeClr val="dk2"/>
                </a:solidFill>
                <a:latin typeface="Source Sans Pro"/>
                <a:ea typeface="Source Sans Pro"/>
                <a:cs typeface="Source Sans Pro"/>
                <a:sym typeface="Source Sans Pro"/>
              </a:defRPr>
            </a:lvl1pPr>
            <a:lvl2pPr indent="0" lvl="1" marL="457200" marR="0" rtl="0" algn="l">
              <a:lnSpc>
                <a:spcPct val="94000"/>
              </a:lnSpc>
              <a:spcBef>
                <a:spcPts val="500"/>
              </a:spcBef>
              <a:spcAft>
                <a:spcPts val="200"/>
              </a:spcAft>
              <a:buClr>
                <a:schemeClr val="dk2"/>
              </a:buClr>
              <a:buFont typeface="Source Sans Pro"/>
              <a:buNone/>
              <a:defRPr b="1" i="1" sz="2000" u="none" cap="none" strike="noStrike">
                <a:solidFill>
                  <a:schemeClr val="dk2"/>
                </a:solidFill>
                <a:latin typeface="Source Sans Pro"/>
                <a:ea typeface="Source Sans Pro"/>
                <a:cs typeface="Source Sans Pro"/>
                <a:sym typeface="Source Sans Pro"/>
              </a:defRPr>
            </a:lvl2pPr>
            <a:lvl3pPr indent="0" lvl="2" marL="914400" marR="0" rtl="0" algn="l">
              <a:lnSpc>
                <a:spcPct val="94000"/>
              </a:lnSpc>
              <a:spcBef>
                <a:spcPts val="500"/>
              </a:spcBef>
              <a:spcAft>
                <a:spcPts val="200"/>
              </a:spcAft>
              <a:buClr>
                <a:schemeClr val="dk2"/>
              </a:buClr>
              <a:buFont typeface="Source Sans Pro"/>
              <a:buNone/>
              <a:defRPr b="1" i="0" sz="1800" u="none" cap="none" strike="noStrike">
                <a:solidFill>
                  <a:schemeClr val="dk2"/>
                </a:solidFill>
                <a:latin typeface="Source Sans Pro"/>
                <a:ea typeface="Source Sans Pro"/>
                <a:cs typeface="Source Sans Pro"/>
                <a:sym typeface="Source Sans Pro"/>
              </a:defRPr>
            </a:lvl3pPr>
            <a:lvl4pPr indent="0" lvl="3" marL="1371600" marR="0" rtl="0" algn="l">
              <a:lnSpc>
                <a:spcPct val="94000"/>
              </a:lnSpc>
              <a:spcBef>
                <a:spcPts val="500"/>
              </a:spcBef>
              <a:spcAft>
                <a:spcPts val="200"/>
              </a:spcAft>
              <a:buClr>
                <a:schemeClr val="dk2"/>
              </a:buClr>
              <a:buFont typeface="Source Sans Pro"/>
              <a:buNone/>
              <a:defRPr b="1" i="1" sz="1600" u="none" cap="none" strike="noStrike">
                <a:solidFill>
                  <a:schemeClr val="dk2"/>
                </a:solidFill>
                <a:latin typeface="Source Sans Pro"/>
                <a:ea typeface="Source Sans Pro"/>
                <a:cs typeface="Source Sans Pro"/>
                <a:sym typeface="Source Sans Pro"/>
              </a:defRPr>
            </a:lvl4pPr>
            <a:lvl5pPr indent="0" lvl="4" marL="1828800" marR="0" rtl="0" algn="l">
              <a:lnSpc>
                <a:spcPct val="94000"/>
              </a:lnSpc>
              <a:spcBef>
                <a:spcPts val="500"/>
              </a:spcBef>
              <a:spcAft>
                <a:spcPts val="200"/>
              </a:spcAft>
              <a:buClr>
                <a:schemeClr val="dk2"/>
              </a:buClr>
              <a:buFont typeface="Source Sans Pro"/>
              <a:buNone/>
              <a:defRPr b="1" i="0" sz="1600" u="none" cap="none" strike="noStrike">
                <a:solidFill>
                  <a:schemeClr val="dk2"/>
                </a:solidFill>
                <a:latin typeface="Source Sans Pro"/>
                <a:ea typeface="Source Sans Pro"/>
                <a:cs typeface="Source Sans Pro"/>
                <a:sym typeface="Source Sans Pro"/>
              </a:defRPr>
            </a:lvl5pPr>
            <a:lvl6pPr indent="0" lvl="5" marL="2286000" marR="0" rtl="0" algn="l">
              <a:lnSpc>
                <a:spcPct val="94000"/>
              </a:lnSpc>
              <a:spcBef>
                <a:spcPts val="500"/>
              </a:spcBef>
              <a:spcAft>
                <a:spcPts val="200"/>
              </a:spcAft>
              <a:buClr>
                <a:schemeClr val="dk2"/>
              </a:buClr>
              <a:buFont typeface="Source Sans Pro"/>
              <a:buNone/>
              <a:defRPr b="1" i="1" sz="1600" u="none" cap="none" strike="noStrike">
                <a:solidFill>
                  <a:schemeClr val="dk2"/>
                </a:solidFill>
                <a:latin typeface="Source Sans Pro"/>
                <a:ea typeface="Source Sans Pro"/>
                <a:cs typeface="Source Sans Pro"/>
                <a:sym typeface="Source Sans Pro"/>
              </a:defRPr>
            </a:lvl6pPr>
            <a:lvl7pPr indent="0" lvl="6" marL="2743200" marR="0" rtl="0" algn="l">
              <a:lnSpc>
                <a:spcPct val="94000"/>
              </a:lnSpc>
              <a:spcBef>
                <a:spcPts val="500"/>
              </a:spcBef>
              <a:spcAft>
                <a:spcPts val="200"/>
              </a:spcAft>
              <a:buClr>
                <a:schemeClr val="dk2"/>
              </a:buClr>
              <a:buFont typeface="Source Sans Pro"/>
              <a:buNone/>
              <a:defRPr b="1" i="0" sz="1600" u="none" cap="none" strike="noStrike">
                <a:solidFill>
                  <a:schemeClr val="dk2"/>
                </a:solidFill>
                <a:latin typeface="Source Sans Pro"/>
                <a:ea typeface="Source Sans Pro"/>
                <a:cs typeface="Source Sans Pro"/>
                <a:sym typeface="Source Sans Pro"/>
              </a:defRPr>
            </a:lvl7pPr>
            <a:lvl8pPr indent="0" lvl="7" marL="3200400" marR="0" rtl="0" algn="l">
              <a:lnSpc>
                <a:spcPct val="94000"/>
              </a:lnSpc>
              <a:spcBef>
                <a:spcPts val="500"/>
              </a:spcBef>
              <a:spcAft>
                <a:spcPts val="200"/>
              </a:spcAft>
              <a:buClr>
                <a:schemeClr val="dk2"/>
              </a:buClr>
              <a:buFont typeface="Source Sans Pro"/>
              <a:buNone/>
              <a:defRPr b="1" i="1" sz="1600" u="none" cap="none" strike="noStrike">
                <a:solidFill>
                  <a:schemeClr val="dk2"/>
                </a:solidFill>
                <a:latin typeface="Source Sans Pro"/>
                <a:ea typeface="Source Sans Pro"/>
                <a:cs typeface="Source Sans Pro"/>
                <a:sym typeface="Source Sans Pro"/>
              </a:defRPr>
            </a:lvl8pPr>
            <a:lvl9pPr indent="0" lvl="8" marL="3657600" marR="0" rtl="0" algn="l">
              <a:lnSpc>
                <a:spcPct val="94000"/>
              </a:lnSpc>
              <a:spcBef>
                <a:spcPts val="500"/>
              </a:spcBef>
              <a:spcAft>
                <a:spcPts val="200"/>
              </a:spcAft>
              <a:buClr>
                <a:schemeClr val="dk2"/>
              </a:buClr>
              <a:buFont typeface="Source Sans Pro"/>
              <a:buNone/>
              <a:defRPr b="1" i="0" sz="1600" u="none" cap="none" strike="noStrike">
                <a:solidFill>
                  <a:schemeClr val="dk2"/>
                </a:solidFill>
                <a:latin typeface="Source Sans Pro"/>
                <a:ea typeface="Source Sans Pro"/>
                <a:cs typeface="Source Sans Pro"/>
                <a:sym typeface="Source Sans Pro"/>
              </a:defRPr>
            </a:lvl9pPr>
          </a:lstStyle>
          <a:p/>
        </p:txBody>
      </p:sp>
      <p:sp>
        <p:nvSpPr>
          <p:cNvPr id="44" name="Shape 44"/>
          <p:cNvSpPr txBox="1"/>
          <p:nvPr>
            <p:ph idx="2" type="body"/>
          </p:nvPr>
        </p:nvSpPr>
        <p:spPr>
          <a:xfrm>
            <a:off x="1371600" y="3305207"/>
            <a:ext cx="4443984" cy="2562193"/>
          </a:xfrm>
          <a:prstGeom prst="rect">
            <a:avLst/>
          </a:prstGeom>
          <a:noFill/>
          <a:ln>
            <a:noFill/>
          </a:ln>
        </p:spPr>
        <p:txBody>
          <a:bodyPr anchorCtr="0" anchor="t" bIns="91425" lIns="91425" rIns="91425" tIns="91425"/>
          <a:lstStyle>
            <a:lvl1pPr indent="-257048" lvl="0" marL="384048" marR="0" rtl="0" algn="l">
              <a:lnSpc>
                <a:spcPct val="94000"/>
              </a:lnSpc>
              <a:spcBef>
                <a:spcPts val="1000"/>
              </a:spcBef>
              <a:spcAft>
                <a:spcPts val="200"/>
              </a:spcAft>
              <a:buClr>
                <a:schemeClr val="dk2"/>
              </a:buClr>
              <a:buSzPct val="100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266700" lvl="1" marL="914400" marR="0" rtl="0" algn="l">
              <a:lnSpc>
                <a:spcPct val="94000"/>
              </a:lnSpc>
              <a:spcBef>
                <a:spcPts val="500"/>
              </a:spcBef>
              <a:spcAft>
                <a:spcPts val="200"/>
              </a:spcAft>
              <a:buClr>
                <a:schemeClr val="dk2"/>
              </a:buClr>
              <a:buSzPct val="100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279400" lvl="2" marL="1371600" marR="0" rtl="0" algn="l">
              <a:lnSpc>
                <a:spcPct val="94000"/>
              </a:lnSpc>
              <a:spcBef>
                <a:spcPts val="500"/>
              </a:spcBef>
              <a:spcAft>
                <a:spcPts val="200"/>
              </a:spcAft>
              <a:buClr>
                <a:schemeClr val="dk2"/>
              </a:buClr>
              <a:buSzPct val="1000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279400" lvl="3" marL="1828800" marR="0" rtl="0" algn="l">
              <a:lnSpc>
                <a:spcPct val="94000"/>
              </a:lnSpc>
              <a:spcBef>
                <a:spcPts val="500"/>
              </a:spcBef>
              <a:spcAft>
                <a:spcPts val="200"/>
              </a:spcAft>
              <a:buClr>
                <a:schemeClr val="dk2"/>
              </a:buClr>
              <a:buSzPct val="1000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292100" lvl="4" marL="2286000" marR="0" rtl="0" algn="l">
              <a:lnSpc>
                <a:spcPct val="94000"/>
              </a:lnSpc>
              <a:spcBef>
                <a:spcPts val="500"/>
              </a:spcBef>
              <a:spcAft>
                <a:spcPts val="200"/>
              </a:spcAft>
              <a:buClr>
                <a:schemeClr val="dk2"/>
              </a:buClr>
              <a:buSzPct val="1000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292100" lvl="5" marL="2743200" marR="0" rtl="0" algn="l">
              <a:lnSpc>
                <a:spcPct val="94000"/>
              </a:lnSpc>
              <a:spcBef>
                <a:spcPts val="500"/>
              </a:spcBef>
              <a:spcAft>
                <a:spcPts val="200"/>
              </a:spcAft>
              <a:buClr>
                <a:schemeClr val="dk2"/>
              </a:buClr>
              <a:buSzPct val="1000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04800" lvl="6" marL="3200400" marR="0" rtl="0" algn="l">
              <a:lnSpc>
                <a:spcPct val="94000"/>
              </a:lnSpc>
              <a:spcBef>
                <a:spcPts val="500"/>
              </a:spcBef>
              <a:spcAft>
                <a:spcPts val="200"/>
              </a:spcAft>
              <a:buClr>
                <a:schemeClr val="dk2"/>
              </a:buClr>
              <a:buSzPct val="1000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04800" lvl="7" marL="3657600" marR="0" rtl="0" algn="l">
              <a:lnSpc>
                <a:spcPct val="94000"/>
              </a:lnSpc>
              <a:spcBef>
                <a:spcPts val="500"/>
              </a:spcBef>
              <a:spcAft>
                <a:spcPts val="200"/>
              </a:spcAft>
              <a:buClr>
                <a:schemeClr val="dk2"/>
              </a:buClr>
              <a:buSzPct val="1000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04800" lvl="8" marL="4114800" marR="0" rtl="0" algn="l">
              <a:lnSpc>
                <a:spcPct val="94000"/>
              </a:lnSpc>
              <a:spcBef>
                <a:spcPts val="500"/>
              </a:spcBef>
              <a:spcAft>
                <a:spcPts val="200"/>
              </a:spcAft>
              <a:buClr>
                <a:schemeClr val="dk2"/>
              </a:buClr>
              <a:buSzPct val="1000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45" name="Shape 45"/>
          <p:cNvSpPr txBox="1"/>
          <p:nvPr>
            <p:ph idx="3" type="body"/>
          </p:nvPr>
        </p:nvSpPr>
        <p:spPr>
          <a:xfrm>
            <a:off x="6525014" y="2340864"/>
            <a:ext cx="4443984" cy="823912"/>
          </a:xfrm>
          <a:prstGeom prst="rect">
            <a:avLst/>
          </a:prstGeom>
          <a:noFill/>
          <a:ln>
            <a:noFill/>
          </a:ln>
        </p:spPr>
        <p:txBody>
          <a:bodyPr anchorCtr="0" anchor="b" bIns="91425" lIns="91425" rIns="91425" tIns="91425"/>
          <a:lstStyle>
            <a:lvl1pPr indent="0" lvl="0" marL="0" marR="0" rtl="0" algn="l">
              <a:lnSpc>
                <a:spcPct val="84000"/>
              </a:lnSpc>
              <a:spcBef>
                <a:spcPts val="0"/>
              </a:spcBef>
              <a:spcAft>
                <a:spcPts val="0"/>
              </a:spcAft>
              <a:buClr>
                <a:schemeClr val="dk2"/>
              </a:buClr>
              <a:buFont typeface="Source Sans Pro"/>
              <a:buNone/>
              <a:defRPr b="0" i="0" sz="3000" u="none" cap="none" strike="noStrike">
                <a:solidFill>
                  <a:schemeClr val="dk2"/>
                </a:solidFill>
                <a:latin typeface="Source Sans Pro"/>
                <a:ea typeface="Source Sans Pro"/>
                <a:cs typeface="Source Sans Pro"/>
                <a:sym typeface="Source Sans Pro"/>
              </a:defRPr>
            </a:lvl1pPr>
            <a:lvl2pPr indent="0" lvl="1" marL="457200" marR="0" rtl="0" algn="l">
              <a:lnSpc>
                <a:spcPct val="94000"/>
              </a:lnSpc>
              <a:spcBef>
                <a:spcPts val="500"/>
              </a:spcBef>
              <a:spcAft>
                <a:spcPts val="200"/>
              </a:spcAft>
              <a:buClr>
                <a:schemeClr val="dk2"/>
              </a:buClr>
              <a:buFont typeface="Source Sans Pro"/>
              <a:buNone/>
              <a:defRPr b="1" i="1" sz="2000" u="none" cap="none" strike="noStrike">
                <a:solidFill>
                  <a:schemeClr val="dk2"/>
                </a:solidFill>
                <a:latin typeface="Source Sans Pro"/>
                <a:ea typeface="Source Sans Pro"/>
                <a:cs typeface="Source Sans Pro"/>
                <a:sym typeface="Source Sans Pro"/>
              </a:defRPr>
            </a:lvl2pPr>
            <a:lvl3pPr indent="0" lvl="2" marL="914400" marR="0" rtl="0" algn="l">
              <a:lnSpc>
                <a:spcPct val="94000"/>
              </a:lnSpc>
              <a:spcBef>
                <a:spcPts val="500"/>
              </a:spcBef>
              <a:spcAft>
                <a:spcPts val="200"/>
              </a:spcAft>
              <a:buClr>
                <a:schemeClr val="dk2"/>
              </a:buClr>
              <a:buFont typeface="Source Sans Pro"/>
              <a:buNone/>
              <a:defRPr b="1" i="0" sz="1800" u="none" cap="none" strike="noStrike">
                <a:solidFill>
                  <a:schemeClr val="dk2"/>
                </a:solidFill>
                <a:latin typeface="Source Sans Pro"/>
                <a:ea typeface="Source Sans Pro"/>
                <a:cs typeface="Source Sans Pro"/>
                <a:sym typeface="Source Sans Pro"/>
              </a:defRPr>
            </a:lvl3pPr>
            <a:lvl4pPr indent="0" lvl="3" marL="1371600" marR="0" rtl="0" algn="l">
              <a:lnSpc>
                <a:spcPct val="94000"/>
              </a:lnSpc>
              <a:spcBef>
                <a:spcPts val="500"/>
              </a:spcBef>
              <a:spcAft>
                <a:spcPts val="200"/>
              </a:spcAft>
              <a:buClr>
                <a:schemeClr val="dk2"/>
              </a:buClr>
              <a:buFont typeface="Source Sans Pro"/>
              <a:buNone/>
              <a:defRPr b="1" i="1" sz="1600" u="none" cap="none" strike="noStrike">
                <a:solidFill>
                  <a:schemeClr val="dk2"/>
                </a:solidFill>
                <a:latin typeface="Source Sans Pro"/>
                <a:ea typeface="Source Sans Pro"/>
                <a:cs typeface="Source Sans Pro"/>
                <a:sym typeface="Source Sans Pro"/>
              </a:defRPr>
            </a:lvl4pPr>
            <a:lvl5pPr indent="0" lvl="4" marL="1828800" marR="0" rtl="0" algn="l">
              <a:lnSpc>
                <a:spcPct val="94000"/>
              </a:lnSpc>
              <a:spcBef>
                <a:spcPts val="500"/>
              </a:spcBef>
              <a:spcAft>
                <a:spcPts val="200"/>
              </a:spcAft>
              <a:buClr>
                <a:schemeClr val="dk2"/>
              </a:buClr>
              <a:buFont typeface="Source Sans Pro"/>
              <a:buNone/>
              <a:defRPr b="1" i="0" sz="1600" u="none" cap="none" strike="noStrike">
                <a:solidFill>
                  <a:schemeClr val="dk2"/>
                </a:solidFill>
                <a:latin typeface="Source Sans Pro"/>
                <a:ea typeface="Source Sans Pro"/>
                <a:cs typeface="Source Sans Pro"/>
                <a:sym typeface="Source Sans Pro"/>
              </a:defRPr>
            </a:lvl5pPr>
            <a:lvl6pPr indent="0" lvl="5" marL="2286000" marR="0" rtl="0" algn="l">
              <a:lnSpc>
                <a:spcPct val="94000"/>
              </a:lnSpc>
              <a:spcBef>
                <a:spcPts val="500"/>
              </a:spcBef>
              <a:spcAft>
                <a:spcPts val="200"/>
              </a:spcAft>
              <a:buClr>
                <a:schemeClr val="dk2"/>
              </a:buClr>
              <a:buFont typeface="Source Sans Pro"/>
              <a:buNone/>
              <a:defRPr b="1" i="1" sz="1600" u="none" cap="none" strike="noStrike">
                <a:solidFill>
                  <a:schemeClr val="dk2"/>
                </a:solidFill>
                <a:latin typeface="Source Sans Pro"/>
                <a:ea typeface="Source Sans Pro"/>
                <a:cs typeface="Source Sans Pro"/>
                <a:sym typeface="Source Sans Pro"/>
              </a:defRPr>
            </a:lvl6pPr>
            <a:lvl7pPr indent="0" lvl="6" marL="2743200" marR="0" rtl="0" algn="l">
              <a:lnSpc>
                <a:spcPct val="94000"/>
              </a:lnSpc>
              <a:spcBef>
                <a:spcPts val="500"/>
              </a:spcBef>
              <a:spcAft>
                <a:spcPts val="200"/>
              </a:spcAft>
              <a:buClr>
                <a:schemeClr val="dk2"/>
              </a:buClr>
              <a:buFont typeface="Source Sans Pro"/>
              <a:buNone/>
              <a:defRPr b="1" i="0" sz="1600" u="none" cap="none" strike="noStrike">
                <a:solidFill>
                  <a:schemeClr val="dk2"/>
                </a:solidFill>
                <a:latin typeface="Source Sans Pro"/>
                <a:ea typeface="Source Sans Pro"/>
                <a:cs typeface="Source Sans Pro"/>
                <a:sym typeface="Source Sans Pro"/>
              </a:defRPr>
            </a:lvl7pPr>
            <a:lvl8pPr indent="0" lvl="7" marL="3200400" marR="0" rtl="0" algn="l">
              <a:lnSpc>
                <a:spcPct val="94000"/>
              </a:lnSpc>
              <a:spcBef>
                <a:spcPts val="500"/>
              </a:spcBef>
              <a:spcAft>
                <a:spcPts val="200"/>
              </a:spcAft>
              <a:buClr>
                <a:schemeClr val="dk2"/>
              </a:buClr>
              <a:buFont typeface="Source Sans Pro"/>
              <a:buNone/>
              <a:defRPr b="1" i="1" sz="1600" u="none" cap="none" strike="noStrike">
                <a:solidFill>
                  <a:schemeClr val="dk2"/>
                </a:solidFill>
                <a:latin typeface="Source Sans Pro"/>
                <a:ea typeface="Source Sans Pro"/>
                <a:cs typeface="Source Sans Pro"/>
                <a:sym typeface="Source Sans Pro"/>
              </a:defRPr>
            </a:lvl8pPr>
            <a:lvl9pPr indent="0" lvl="8" marL="3657600" marR="0" rtl="0" algn="l">
              <a:lnSpc>
                <a:spcPct val="94000"/>
              </a:lnSpc>
              <a:spcBef>
                <a:spcPts val="500"/>
              </a:spcBef>
              <a:spcAft>
                <a:spcPts val="200"/>
              </a:spcAft>
              <a:buClr>
                <a:schemeClr val="dk2"/>
              </a:buClr>
              <a:buFont typeface="Source Sans Pro"/>
              <a:buNone/>
              <a:defRPr b="1" i="0" sz="1600" u="none" cap="none" strike="noStrike">
                <a:solidFill>
                  <a:schemeClr val="dk2"/>
                </a:solidFill>
                <a:latin typeface="Source Sans Pro"/>
                <a:ea typeface="Source Sans Pro"/>
                <a:cs typeface="Source Sans Pro"/>
                <a:sym typeface="Source Sans Pro"/>
              </a:defRPr>
            </a:lvl9pPr>
          </a:lstStyle>
          <a:p/>
        </p:txBody>
      </p:sp>
      <p:sp>
        <p:nvSpPr>
          <p:cNvPr id="46" name="Shape 46"/>
          <p:cNvSpPr txBox="1"/>
          <p:nvPr>
            <p:ph idx="4" type="body"/>
          </p:nvPr>
        </p:nvSpPr>
        <p:spPr>
          <a:xfrm>
            <a:off x="6525014" y="3305207"/>
            <a:ext cx="4443984" cy="2562193"/>
          </a:xfrm>
          <a:prstGeom prst="rect">
            <a:avLst/>
          </a:prstGeom>
          <a:noFill/>
          <a:ln>
            <a:noFill/>
          </a:ln>
        </p:spPr>
        <p:txBody>
          <a:bodyPr anchorCtr="0" anchor="t" bIns="91425" lIns="91425" rIns="91425" tIns="91425"/>
          <a:lstStyle>
            <a:lvl1pPr indent="-257048" lvl="0" marL="384048" marR="0" rtl="0" algn="l">
              <a:lnSpc>
                <a:spcPct val="94000"/>
              </a:lnSpc>
              <a:spcBef>
                <a:spcPts val="1000"/>
              </a:spcBef>
              <a:spcAft>
                <a:spcPts val="200"/>
              </a:spcAft>
              <a:buClr>
                <a:schemeClr val="dk2"/>
              </a:buClr>
              <a:buSzPct val="100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266700" lvl="1" marL="914400" marR="0" rtl="0" algn="l">
              <a:lnSpc>
                <a:spcPct val="94000"/>
              </a:lnSpc>
              <a:spcBef>
                <a:spcPts val="500"/>
              </a:spcBef>
              <a:spcAft>
                <a:spcPts val="200"/>
              </a:spcAft>
              <a:buClr>
                <a:schemeClr val="dk2"/>
              </a:buClr>
              <a:buSzPct val="100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279400" lvl="2" marL="1371600" marR="0" rtl="0" algn="l">
              <a:lnSpc>
                <a:spcPct val="94000"/>
              </a:lnSpc>
              <a:spcBef>
                <a:spcPts val="500"/>
              </a:spcBef>
              <a:spcAft>
                <a:spcPts val="200"/>
              </a:spcAft>
              <a:buClr>
                <a:schemeClr val="dk2"/>
              </a:buClr>
              <a:buSzPct val="1000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279400" lvl="3" marL="1828800" marR="0" rtl="0" algn="l">
              <a:lnSpc>
                <a:spcPct val="94000"/>
              </a:lnSpc>
              <a:spcBef>
                <a:spcPts val="500"/>
              </a:spcBef>
              <a:spcAft>
                <a:spcPts val="200"/>
              </a:spcAft>
              <a:buClr>
                <a:schemeClr val="dk2"/>
              </a:buClr>
              <a:buSzPct val="1000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292100" lvl="4" marL="2286000" marR="0" rtl="0" algn="l">
              <a:lnSpc>
                <a:spcPct val="94000"/>
              </a:lnSpc>
              <a:spcBef>
                <a:spcPts val="500"/>
              </a:spcBef>
              <a:spcAft>
                <a:spcPts val="200"/>
              </a:spcAft>
              <a:buClr>
                <a:schemeClr val="dk2"/>
              </a:buClr>
              <a:buSzPct val="1000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292100" lvl="5" marL="2743200" marR="0" rtl="0" algn="l">
              <a:lnSpc>
                <a:spcPct val="94000"/>
              </a:lnSpc>
              <a:spcBef>
                <a:spcPts val="500"/>
              </a:spcBef>
              <a:spcAft>
                <a:spcPts val="200"/>
              </a:spcAft>
              <a:buClr>
                <a:schemeClr val="dk2"/>
              </a:buClr>
              <a:buSzPct val="1000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04800" lvl="6" marL="3200400" marR="0" rtl="0" algn="l">
              <a:lnSpc>
                <a:spcPct val="94000"/>
              </a:lnSpc>
              <a:spcBef>
                <a:spcPts val="500"/>
              </a:spcBef>
              <a:spcAft>
                <a:spcPts val="200"/>
              </a:spcAft>
              <a:buClr>
                <a:schemeClr val="dk2"/>
              </a:buClr>
              <a:buSzPct val="1000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04800" lvl="7" marL="3657600" marR="0" rtl="0" algn="l">
              <a:lnSpc>
                <a:spcPct val="94000"/>
              </a:lnSpc>
              <a:spcBef>
                <a:spcPts val="500"/>
              </a:spcBef>
              <a:spcAft>
                <a:spcPts val="200"/>
              </a:spcAft>
              <a:buClr>
                <a:schemeClr val="dk2"/>
              </a:buClr>
              <a:buSzPct val="1000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04800" lvl="8" marL="4114800" marR="0" rtl="0" algn="l">
              <a:lnSpc>
                <a:spcPct val="94000"/>
              </a:lnSpc>
              <a:spcBef>
                <a:spcPts val="500"/>
              </a:spcBef>
              <a:spcAft>
                <a:spcPts val="200"/>
              </a:spcAft>
              <a:buClr>
                <a:schemeClr val="dk2"/>
              </a:buClr>
              <a:buSzPct val="1000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47" name="Shape 47"/>
          <p:cNvSpPr txBox="1"/>
          <p:nvPr>
            <p:ph idx="10" type="dt"/>
          </p:nvPr>
        </p:nvSpPr>
        <p:spPr>
          <a:xfrm>
            <a:off x="1390650" y="6453385"/>
            <a:ext cx="1204572"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48" name="Shape 48"/>
          <p:cNvSpPr txBox="1"/>
          <p:nvPr>
            <p:ph idx="11" type="ftr"/>
          </p:nvPr>
        </p:nvSpPr>
        <p:spPr>
          <a:xfrm>
            <a:off x="2893564" y="6453385"/>
            <a:ext cx="6280830"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49" name="Shape 49"/>
          <p:cNvSpPr txBox="1"/>
          <p:nvPr>
            <p:ph idx="12" type="sldNum"/>
          </p:nvPr>
        </p:nvSpPr>
        <p:spPr>
          <a:xfrm>
            <a:off x="9472735" y="6453385"/>
            <a:ext cx="1596292" cy="404614"/>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0" name="Shape 50"/>
        <p:cNvGrpSpPr/>
        <p:nvPr/>
      </p:nvGrpSpPr>
      <p:grpSpPr>
        <a:xfrm>
          <a:off x="0" y="0"/>
          <a:ext cx="0" cy="0"/>
          <a:chOff x="0" y="0"/>
          <a:chExt cx="0" cy="0"/>
        </a:xfrm>
      </p:grpSpPr>
      <p:sp>
        <p:nvSpPr>
          <p:cNvPr id="51" name="Shape 51"/>
          <p:cNvSpPr txBox="1"/>
          <p:nvPr>
            <p:ph type="title"/>
          </p:nvPr>
        </p:nvSpPr>
        <p:spPr>
          <a:xfrm>
            <a:off x="1371600" y="685800"/>
            <a:ext cx="9601200" cy="1485899"/>
          </a:xfrm>
          <a:prstGeom prst="rect">
            <a:avLst/>
          </a:prstGeom>
          <a:noFill/>
          <a:ln>
            <a:noFill/>
          </a:ln>
        </p:spPr>
        <p:txBody>
          <a:bodyPr anchorCtr="0" anchor="t" bIns="91425" lIns="91425" rIns="91425" tIns="91425"/>
          <a:lstStyle>
            <a:lvl1pPr indent="0" lvl="0" marL="0" marR="0" rtl="0" algn="l">
              <a:lnSpc>
                <a:spcPct val="89000"/>
              </a:lnSpc>
              <a:spcBef>
                <a:spcPts val="0"/>
              </a:spcBef>
              <a:buClr>
                <a:schemeClr val="dk2"/>
              </a:buClr>
              <a:buFont typeface="Source Sans Pro"/>
              <a:buNone/>
              <a:defRPr b="0" i="0" sz="4400" u="none" cap="none" strike="noStrike">
                <a:solidFill>
                  <a:schemeClr val="dk2"/>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2" name="Shape 52"/>
          <p:cNvSpPr txBox="1"/>
          <p:nvPr>
            <p:ph idx="10" type="dt"/>
          </p:nvPr>
        </p:nvSpPr>
        <p:spPr>
          <a:xfrm>
            <a:off x="1390650" y="6453385"/>
            <a:ext cx="1204572"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53" name="Shape 53"/>
          <p:cNvSpPr txBox="1"/>
          <p:nvPr>
            <p:ph idx="11" type="ftr"/>
          </p:nvPr>
        </p:nvSpPr>
        <p:spPr>
          <a:xfrm>
            <a:off x="2893564" y="6453385"/>
            <a:ext cx="6280830"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54" name="Shape 54"/>
          <p:cNvSpPr txBox="1"/>
          <p:nvPr>
            <p:ph idx="12" type="sldNum"/>
          </p:nvPr>
        </p:nvSpPr>
        <p:spPr>
          <a:xfrm>
            <a:off x="9472735" y="6453385"/>
            <a:ext cx="1596292" cy="404614"/>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5" name="Shape 55"/>
        <p:cNvGrpSpPr/>
        <p:nvPr/>
      </p:nvGrpSpPr>
      <p:grpSpPr>
        <a:xfrm>
          <a:off x="0" y="0"/>
          <a:ext cx="0" cy="0"/>
          <a:chOff x="0" y="0"/>
          <a:chExt cx="0" cy="0"/>
        </a:xfrm>
      </p:grpSpPr>
      <p:sp>
        <p:nvSpPr>
          <p:cNvPr id="56" name="Shape 56"/>
          <p:cNvSpPr txBox="1"/>
          <p:nvPr>
            <p:ph idx="10" type="dt"/>
          </p:nvPr>
        </p:nvSpPr>
        <p:spPr>
          <a:xfrm>
            <a:off x="1390650" y="6453385"/>
            <a:ext cx="1204572"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57" name="Shape 57"/>
          <p:cNvSpPr txBox="1"/>
          <p:nvPr>
            <p:ph idx="11" type="ftr"/>
          </p:nvPr>
        </p:nvSpPr>
        <p:spPr>
          <a:xfrm>
            <a:off x="2893564" y="6453385"/>
            <a:ext cx="6280830"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58" name="Shape 58"/>
          <p:cNvSpPr txBox="1"/>
          <p:nvPr>
            <p:ph idx="12" type="sldNum"/>
          </p:nvPr>
        </p:nvSpPr>
        <p:spPr>
          <a:xfrm>
            <a:off x="9472735" y="6453385"/>
            <a:ext cx="1596292" cy="404614"/>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9" name="Shape 59"/>
        <p:cNvGrpSpPr/>
        <p:nvPr/>
      </p:nvGrpSpPr>
      <p:grpSpPr>
        <a:xfrm>
          <a:off x="0" y="0"/>
          <a:ext cx="0" cy="0"/>
          <a:chOff x="0" y="0"/>
          <a:chExt cx="0" cy="0"/>
        </a:xfrm>
      </p:grpSpPr>
      <p:sp>
        <p:nvSpPr>
          <p:cNvPr id="60" name="Shape 60" title="Background Shape"/>
          <p:cNvSpPr/>
          <p:nvPr/>
        </p:nvSpPr>
        <p:spPr>
          <a:xfrm>
            <a:off x="0" y="375"/>
            <a:ext cx="5303520" cy="6857623"/>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1" name="Shape 61"/>
          <p:cNvSpPr txBox="1"/>
          <p:nvPr>
            <p:ph type="title"/>
          </p:nvPr>
        </p:nvSpPr>
        <p:spPr>
          <a:xfrm>
            <a:off x="723900" y="685800"/>
            <a:ext cx="3855720" cy="2157884"/>
          </a:xfrm>
          <a:prstGeom prst="rect">
            <a:avLst/>
          </a:prstGeom>
          <a:noFill/>
          <a:ln>
            <a:noFill/>
          </a:ln>
        </p:spPr>
        <p:txBody>
          <a:bodyPr anchorCtr="0" anchor="t" bIns="91425" lIns="91425" rIns="91425" tIns="91425"/>
          <a:lstStyle>
            <a:lvl1pPr indent="0" lvl="0" marL="0" marR="0" rtl="0" algn="l">
              <a:lnSpc>
                <a:spcPct val="84000"/>
              </a:lnSpc>
              <a:spcBef>
                <a:spcPts val="0"/>
              </a:spcBef>
              <a:buClr>
                <a:schemeClr val="dk2"/>
              </a:buClr>
              <a:buFont typeface="Source Sans Pro"/>
              <a:buNone/>
              <a:defRPr b="0" i="0" sz="4800" u="none" cap="none" strike="noStrike">
                <a:solidFill>
                  <a:schemeClr val="dk2"/>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2" name="Shape 62"/>
          <p:cNvSpPr txBox="1"/>
          <p:nvPr>
            <p:ph idx="1" type="body"/>
          </p:nvPr>
        </p:nvSpPr>
        <p:spPr>
          <a:xfrm>
            <a:off x="6256019" y="685800"/>
            <a:ext cx="5212080" cy="5175250"/>
          </a:xfrm>
          <a:prstGeom prst="rect">
            <a:avLst/>
          </a:prstGeom>
          <a:noFill/>
          <a:ln>
            <a:noFill/>
          </a:ln>
        </p:spPr>
        <p:txBody>
          <a:bodyPr anchorCtr="0" anchor="t" bIns="91425" lIns="91425" rIns="91425" tIns="91425"/>
          <a:lstStyle>
            <a:lvl1pPr indent="-257048" lvl="0" marL="384048" marR="0" rtl="0" algn="l">
              <a:lnSpc>
                <a:spcPct val="94000"/>
              </a:lnSpc>
              <a:spcBef>
                <a:spcPts val="1000"/>
              </a:spcBef>
              <a:spcAft>
                <a:spcPts val="200"/>
              </a:spcAft>
              <a:buClr>
                <a:schemeClr val="dk2"/>
              </a:buClr>
              <a:buSzPct val="100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266700" lvl="1" marL="914400" marR="0" rtl="0" algn="l">
              <a:lnSpc>
                <a:spcPct val="94000"/>
              </a:lnSpc>
              <a:spcBef>
                <a:spcPts val="500"/>
              </a:spcBef>
              <a:spcAft>
                <a:spcPts val="200"/>
              </a:spcAft>
              <a:buClr>
                <a:schemeClr val="dk2"/>
              </a:buClr>
              <a:buSzPct val="100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279400" lvl="2" marL="1371600" marR="0" rtl="0" algn="l">
              <a:lnSpc>
                <a:spcPct val="94000"/>
              </a:lnSpc>
              <a:spcBef>
                <a:spcPts val="500"/>
              </a:spcBef>
              <a:spcAft>
                <a:spcPts val="200"/>
              </a:spcAft>
              <a:buClr>
                <a:schemeClr val="dk2"/>
              </a:buClr>
              <a:buSzPct val="1000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279400" lvl="3" marL="1828800" marR="0" rtl="0" algn="l">
              <a:lnSpc>
                <a:spcPct val="94000"/>
              </a:lnSpc>
              <a:spcBef>
                <a:spcPts val="500"/>
              </a:spcBef>
              <a:spcAft>
                <a:spcPts val="200"/>
              </a:spcAft>
              <a:buClr>
                <a:schemeClr val="dk2"/>
              </a:buClr>
              <a:buSzPct val="1000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292100" lvl="4" marL="2286000" marR="0" rtl="0" algn="l">
              <a:lnSpc>
                <a:spcPct val="94000"/>
              </a:lnSpc>
              <a:spcBef>
                <a:spcPts val="500"/>
              </a:spcBef>
              <a:spcAft>
                <a:spcPts val="200"/>
              </a:spcAft>
              <a:buClr>
                <a:schemeClr val="dk2"/>
              </a:buClr>
              <a:buSzPct val="1000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292100" lvl="5" marL="2743200" marR="0" rtl="0" algn="l">
              <a:lnSpc>
                <a:spcPct val="94000"/>
              </a:lnSpc>
              <a:spcBef>
                <a:spcPts val="500"/>
              </a:spcBef>
              <a:spcAft>
                <a:spcPts val="200"/>
              </a:spcAft>
              <a:buClr>
                <a:schemeClr val="dk2"/>
              </a:buClr>
              <a:buSzPct val="1000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292100" lvl="6" marL="3200400" marR="0" rtl="0" algn="l">
              <a:lnSpc>
                <a:spcPct val="94000"/>
              </a:lnSpc>
              <a:spcBef>
                <a:spcPts val="500"/>
              </a:spcBef>
              <a:spcAft>
                <a:spcPts val="200"/>
              </a:spcAft>
              <a:buClr>
                <a:schemeClr val="dk2"/>
              </a:buClr>
              <a:buSzPct val="100000"/>
              <a:buFont typeface="Source Sans Pro"/>
              <a:buChar char="■"/>
              <a:defRPr b="0" i="0" sz="1600" u="none" cap="none" strike="noStrike">
                <a:solidFill>
                  <a:schemeClr val="dk2"/>
                </a:solidFill>
                <a:latin typeface="Source Sans Pro"/>
                <a:ea typeface="Source Sans Pro"/>
                <a:cs typeface="Source Sans Pro"/>
                <a:sym typeface="Source Sans Pro"/>
              </a:defRPr>
            </a:lvl7pPr>
            <a:lvl8pPr indent="-292100" lvl="7" marL="3657600" marR="0" rtl="0" algn="l">
              <a:lnSpc>
                <a:spcPct val="94000"/>
              </a:lnSpc>
              <a:spcBef>
                <a:spcPts val="500"/>
              </a:spcBef>
              <a:spcAft>
                <a:spcPts val="200"/>
              </a:spcAft>
              <a:buClr>
                <a:schemeClr val="dk2"/>
              </a:buClr>
              <a:buSzPct val="100000"/>
              <a:buFont typeface="Source Sans Pro"/>
              <a:buChar char="–"/>
              <a:defRPr b="0" i="1" sz="1600" u="none" cap="none" strike="noStrike">
                <a:solidFill>
                  <a:schemeClr val="dk2"/>
                </a:solidFill>
                <a:latin typeface="Source Sans Pro"/>
                <a:ea typeface="Source Sans Pro"/>
                <a:cs typeface="Source Sans Pro"/>
                <a:sym typeface="Source Sans Pro"/>
              </a:defRPr>
            </a:lvl8pPr>
            <a:lvl9pPr indent="-292100" lvl="8" marL="4114800" marR="0" rtl="0" algn="l">
              <a:lnSpc>
                <a:spcPct val="94000"/>
              </a:lnSpc>
              <a:spcBef>
                <a:spcPts val="500"/>
              </a:spcBef>
              <a:spcAft>
                <a:spcPts val="200"/>
              </a:spcAft>
              <a:buClr>
                <a:schemeClr val="dk2"/>
              </a:buClr>
              <a:buSzPct val="100000"/>
              <a:buFont typeface="Source Sans Pro"/>
              <a:buChar char="■"/>
              <a:defRPr b="0" i="0" sz="1600" u="none" cap="none" strike="noStrike">
                <a:solidFill>
                  <a:schemeClr val="dk2"/>
                </a:solidFill>
                <a:latin typeface="Source Sans Pro"/>
                <a:ea typeface="Source Sans Pro"/>
                <a:cs typeface="Source Sans Pro"/>
                <a:sym typeface="Source Sans Pro"/>
              </a:defRPr>
            </a:lvl9pPr>
          </a:lstStyle>
          <a:p/>
        </p:txBody>
      </p:sp>
      <p:sp>
        <p:nvSpPr>
          <p:cNvPr id="63" name="Shape 63"/>
          <p:cNvSpPr txBox="1"/>
          <p:nvPr>
            <p:ph idx="2" type="body"/>
          </p:nvPr>
        </p:nvSpPr>
        <p:spPr>
          <a:xfrm>
            <a:off x="723900" y="2856343"/>
            <a:ext cx="3855720" cy="3011056"/>
          </a:xfrm>
          <a:prstGeom prst="rect">
            <a:avLst/>
          </a:prstGeom>
          <a:noFill/>
          <a:ln>
            <a:noFill/>
          </a:ln>
        </p:spPr>
        <p:txBody>
          <a:bodyPr anchorCtr="0" anchor="t" bIns="91425" lIns="91425" rIns="91425" tIns="91425"/>
          <a:lstStyle>
            <a:lvl1pPr indent="0" lvl="0" marL="0" marR="0" rtl="0" algn="l">
              <a:lnSpc>
                <a:spcPct val="113000"/>
              </a:lnSpc>
              <a:spcBef>
                <a:spcPts val="0"/>
              </a:spcBef>
              <a:spcAft>
                <a:spcPts val="1500"/>
              </a:spcAft>
              <a:buClr>
                <a:schemeClr val="dk2"/>
              </a:buClr>
              <a:buFont typeface="Source Sans Pro"/>
              <a:buNone/>
              <a:defRPr b="0" i="0" sz="1600" u="none" cap="none" strike="noStrike">
                <a:solidFill>
                  <a:schemeClr val="dk2"/>
                </a:solidFill>
                <a:latin typeface="Source Sans Pro"/>
                <a:ea typeface="Source Sans Pro"/>
                <a:cs typeface="Source Sans Pro"/>
                <a:sym typeface="Source Sans Pro"/>
              </a:defRPr>
            </a:lvl1pPr>
            <a:lvl2pPr indent="0" lvl="1" marL="457200" marR="0" rtl="0" algn="l">
              <a:lnSpc>
                <a:spcPct val="94000"/>
              </a:lnSpc>
              <a:spcBef>
                <a:spcPts val="500"/>
              </a:spcBef>
              <a:spcAft>
                <a:spcPts val="200"/>
              </a:spcAft>
              <a:buClr>
                <a:schemeClr val="dk2"/>
              </a:buClr>
              <a:buFont typeface="Source Sans Pro"/>
              <a:buNone/>
              <a:defRPr b="0" i="1" sz="1400" u="none" cap="none" strike="noStrike">
                <a:solidFill>
                  <a:schemeClr val="dk2"/>
                </a:solidFill>
                <a:latin typeface="Source Sans Pro"/>
                <a:ea typeface="Source Sans Pro"/>
                <a:cs typeface="Source Sans Pro"/>
                <a:sym typeface="Source Sans Pro"/>
              </a:defRPr>
            </a:lvl2pPr>
            <a:lvl3pPr indent="0" lvl="2" marL="914400" marR="0" rtl="0" algn="l">
              <a:lnSpc>
                <a:spcPct val="94000"/>
              </a:lnSpc>
              <a:spcBef>
                <a:spcPts val="500"/>
              </a:spcBef>
              <a:spcAft>
                <a:spcPts val="200"/>
              </a:spcAft>
              <a:buClr>
                <a:schemeClr val="dk2"/>
              </a:buClr>
              <a:buFont typeface="Source Sans Pro"/>
              <a:buNone/>
              <a:defRPr b="0" i="0" sz="1200" u="none" cap="none" strike="noStrike">
                <a:solidFill>
                  <a:schemeClr val="dk2"/>
                </a:solidFill>
                <a:latin typeface="Source Sans Pro"/>
                <a:ea typeface="Source Sans Pro"/>
                <a:cs typeface="Source Sans Pro"/>
                <a:sym typeface="Source Sans Pro"/>
              </a:defRPr>
            </a:lvl3pPr>
            <a:lvl4pPr indent="0" lvl="3" marL="1371600" marR="0" rtl="0" algn="l">
              <a:lnSpc>
                <a:spcPct val="94000"/>
              </a:lnSpc>
              <a:spcBef>
                <a:spcPts val="500"/>
              </a:spcBef>
              <a:spcAft>
                <a:spcPts val="200"/>
              </a:spcAft>
              <a:buClr>
                <a:schemeClr val="dk2"/>
              </a:buClr>
              <a:buFont typeface="Source Sans Pro"/>
              <a:buNone/>
              <a:defRPr b="0" i="1" sz="1000" u="none" cap="none" strike="noStrike">
                <a:solidFill>
                  <a:schemeClr val="dk2"/>
                </a:solidFill>
                <a:latin typeface="Source Sans Pro"/>
                <a:ea typeface="Source Sans Pro"/>
                <a:cs typeface="Source Sans Pro"/>
                <a:sym typeface="Source Sans Pro"/>
              </a:defRPr>
            </a:lvl4pPr>
            <a:lvl5pPr indent="0" lvl="4" marL="1828800" marR="0" rtl="0" algn="l">
              <a:lnSpc>
                <a:spcPct val="94000"/>
              </a:lnSpc>
              <a:spcBef>
                <a:spcPts val="500"/>
              </a:spcBef>
              <a:spcAft>
                <a:spcPts val="200"/>
              </a:spcAft>
              <a:buClr>
                <a:schemeClr val="dk2"/>
              </a:buClr>
              <a:buFont typeface="Source Sans Pro"/>
              <a:buNone/>
              <a:defRPr b="0" i="0" sz="1000" u="none" cap="none" strike="noStrike">
                <a:solidFill>
                  <a:schemeClr val="dk2"/>
                </a:solidFill>
                <a:latin typeface="Source Sans Pro"/>
                <a:ea typeface="Source Sans Pro"/>
                <a:cs typeface="Source Sans Pro"/>
                <a:sym typeface="Source Sans Pro"/>
              </a:defRPr>
            </a:lvl5pPr>
            <a:lvl6pPr indent="0" lvl="5" marL="2286000" marR="0" rtl="0" algn="l">
              <a:lnSpc>
                <a:spcPct val="94000"/>
              </a:lnSpc>
              <a:spcBef>
                <a:spcPts val="500"/>
              </a:spcBef>
              <a:spcAft>
                <a:spcPts val="200"/>
              </a:spcAft>
              <a:buClr>
                <a:schemeClr val="dk2"/>
              </a:buClr>
              <a:buFont typeface="Source Sans Pro"/>
              <a:buNone/>
              <a:defRPr b="0" i="1" sz="1000" u="none" cap="none" strike="noStrike">
                <a:solidFill>
                  <a:schemeClr val="dk2"/>
                </a:solidFill>
                <a:latin typeface="Source Sans Pro"/>
                <a:ea typeface="Source Sans Pro"/>
                <a:cs typeface="Source Sans Pro"/>
                <a:sym typeface="Source Sans Pro"/>
              </a:defRPr>
            </a:lvl6pPr>
            <a:lvl7pPr indent="0" lvl="6" marL="2743200" marR="0" rtl="0" algn="l">
              <a:lnSpc>
                <a:spcPct val="94000"/>
              </a:lnSpc>
              <a:spcBef>
                <a:spcPts val="500"/>
              </a:spcBef>
              <a:spcAft>
                <a:spcPts val="200"/>
              </a:spcAft>
              <a:buClr>
                <a:schemeClr val="dk2"/>
              </a:buClr>
              <a:buFont typeface="Source Sans Pro"/>
              <a:buNone/>
              <a:defRPr b="0" i="0" sz="1000" u="none" cap="none" strike="noStrike">
                <a:solidFill>
                  <a:schemeClr val="dk2"/>
                </a:solidFill>
                <a:latin typeface="Source Sans Pro"/>
                <a:ea typeface="Source Sans Pro"/>
                <a:cs typeface="Source Sans Pro"/>
                <a:sym typeface="Source Sans Pro"/>
              </a:defRPr>
            </a:lvl7pPr>
            <a:lvl8pPr indent="0" lvl="7" marL="3200400" marR="0" rtl="0" algn="l">
              <a:lnSpc>
                <a:spcPct val="94000"/>
              </a:lnSpc>
              <a:spcBef>
                <a:spcPts val="500"/>
              </a:spcBef>
              <a:spcAft>
                <a:spcPts val="200"/>
              </a:spcAft>
              <a:buClr>
                <a:schemeClr val="dk2"/>
              </a:buClr>
              <a:buFont typeface="Source Sans Pro"/>
              <a:buNone/>
              <a:defRPr b="0" i="1" sz="1000" u="none" cap="none" strike="noStrike">
                <a:solidFill>
                  <a:schemeClr val="dk2"/>
                </a:solidFill>
                <a:latin typeface="Source Sans Pro"/>
                <a:ea typeface="Source Sans Pro"/>
                <a:cs typeface="Source Sans Pro"/>
                <a:sym typeface="Source Sans Pro"/>
              </a:defRPr>
            </a:lvl8pPr>
            <a:lvl9pPr indent="0" lvl="8" marL="3657600" marR="0" rtl="0" algn="l">
              <a:lnSpc>
                <a:spcPct val="94000"/>
              </a:lnSpc>
              <a:spcBef>
                <a:spcPts val="500"/>
              </a:spcBef>
              <a:spcAft>
                <a:spcPts val="200"/>
              </a:spcAft>
              <a:buClr>
                <a:schemeClr val="dk2"/>
              </a:buClr>
              <a:buFont typeface="Source Sans Pro"/>
              <a:buNone/>
              <a:defRPr b="0" i="0" sz="1000" u="none" cap="none" strike="noStrike">
                <a:solidFill>
                  <a:schemeClr val="dk2"/>
                </a:solidFill>
                <a:latin typeface="Source Sans Pro"/>
                <a:ea typeface="Source Sans Pro"/>
                <a:cs typeface="Source Sans Pro"/>
                <a:sym typeface="Source Sans Pro"/>
              </a:defRPr>
            </a:lvl9pPr>
          </a:lstStyle>
          <a:p/>
        </p:txBody>
      </p:sp>
      <p:sp>
        <p:nvSpPr>
          <p:cNvPr id="64" name="Shape 64"/>
          <p:cNvSpPr txBox="1"/>
          <p:nvPr>
            <p:ph idx="10" type="dt"/>
          </p:nvPr>
        </p:nvSpPr>
        <p:spPr>
          <a:xfrm>
            <a:off x="723900" y="6453385"/>
            <a:ext cx="1204572"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65" name="Shape 65"/>
          <p:cNvSpPr txBox="1"/>
          <p:nvPr>
            <p:ph idx="11" type="ftr"/>
          </p:nvPr>
        </p:nvSpPr>
        <p:spPr>
          <a:xfrm>
            <a:off x="2205944" y="6453385"/>
            <a:ext cx="2373675"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66" name="Shape 66"/>
          <p:cNvSpPr txBox="1"/>
          <p:nvPr>
            <p:ph idx="12" type="sldNum"/>
          </p:nvPr>
        </p:nvSpPr>
        <p:spPr>
          <a:xfrm>
            <a:off x="9883139" y="6453385"/>
            <a:ext cx="1596292" cy="404614"/>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sp>
        <p:nvSpPr>
          <p:cNvPr id="67" name="Shape 67" title="Divider Bar"/>
          <p:cNvSpPr/>
          <p:nvPr/>
        </p:nvSpPr>
        <p:spPr>
          <a:xfrm>
            <a:off x="5303519" y="375"/>
            <a:ext cx="228600" cy="68580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8" name="Shape 68"/>
        <p:cNvGrpSpPr/>
        <p:nvPr/>
      </p:nvGrpSpPr>
      <p:grpSpPr>
        <a:xfrm>
          <a:off x="0" y="0"/>
          <a:ext cx="0" cy="0"/>
          <a:chOff x="0" y="0"/>
          <a:chExt cx="0" cy="0"/>
        </a:xfrm>
      </p:grpSpPr>
      <p:sp>
        <p:nvSpPr>
          <p:cNvPr id="69" name="Shape 69" title="Background Shape"/>
          <p:cNvSpPr/>
          <p:nvPr/>
        </p:nvSpPr>
        <p:spPr>
          <a:xfrm>
            <a:off x="0" y="375"/>
            <a:ext cx="5303520" cy="6857623"/>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0" name="Shape 70"/>
          <p:cNvSpPr txBox="1"/>
          <p:nvPr>
            <p:ph type="title"/>
          </p:nvPr>
        </p:nvSpPr>
        <p:spPr>
          <a:xfrm>
            <a:off x="723900" y="685800"/>
            <a:ext cx="3855720" cy="2157884"/>
          </a:xfrm>
          <a:prstGeom prst="rect">
            <a:avLst/>
          </a:prstGeom>
          <a:noFill/>
          <a:ln>
            <a:noFill/>
          </a:ln>
        </p:spPr>
        <p:txBody>
          <a:bodyPr anchorCtr="0" anchor="t" bIns="91425" lIns="91425" rIns="91425" tIns="91425"/>
          <a:lstStyle>
            <a:lvl1pPr indent="0" lvl="0" marL="0" marR="0" rtl="0" algn="l">
              <a:lnSpc>
                <a:spcPct val="84000"/>
              </a:lnSpc>
              <a:spcBef>
                <a:spcPts val="0"/>
              </a:spcBef>
              <a:buClr>
                <a:schemeClr val="dk2"/>
              </a:buClr>
              <a:buFont typeface="Source Sans Pro"/>
              <a:buNone/>
              <a:defRPr b="0" i="0" sz="4800" u="none" cap="none" strike="noStrike">
                <a:solidFill>
                  <a:schemeClr val="dk2"/>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1" name="Shape 71"/>
          <p:cNvSpPr/>
          <p:nvPr>
            <p:ph idx="2" type="pic"/>
          </p:nvPr>
        </p:nvSpPr>
        <p:spPr>
          <a:xfrm>
            <a:off x="5532119" y="0"/>
            <a:ext cx="6659879" cy="6857999"/>
          </a:xfrm>
          <a:prstGeom prst="rect">
            <a:avLst/>
          </a:prstGeom>
          <a:noFill/>
          <a:ln>
            <a:noFill/>
          </a:ln>
        </p:spPr>
        <p:txBody>
          <a:bodyPr anchorCtr="0" anchor="t" bIns="91425" lIns="91425" rIns="91425" tIns="91425"/>
          <a:lstStyle>
            <a:lvl1pPr indent="0" lvl="0" marL="0" marR="0" rtl="0" algn="l">
              <a:lnSpc>
                <a:spcPct val="94000"/>
              </a:lnSpc>
              <a:spcBef>
                <a:spcPts val="1000"/>
              </a:spcBef>
              <a:spcAft>
                <a:spcPts val="200"/>
              </a:spcAft>
              <a:buClr>
                <a:schemeClr val="dk2"/>
              </a:buClr>
              <a:buFont typeface="Source Sans Pro"/>
              <a:buNone/>
              <a:defRPr b="0" i="0" sz="2000" u="none" cap="none" strike="noStrike">
                <a:solidFill>
                  <a:schemeClr val="dk2"/>
                </a:solidFill>
                <a:latin typeface="Source Sans Pro"/>
                <a:ea typeface="Source Sans Pro"/>
                <a:cs typeface="Source Sans Pro"/>
                <a:sym typeface="Source Sans Pro"/>
              </a:defRPr>
            </a:lvl1pPr>
            <a:lvl2pPr indent="0" lvl="1" marL="457200" marR="0" rtl="0" algn="l">
              <a:lnSpc>
                <a:spcPct val="94000"/>
              </a:lnSpc>
              <a:spcBef>
                <a:spcPts val="500"/>
              </a:spcBef>
              <a:spcAft>
                <a:spcPts val="200"/>
              </a:spcAft>
              <a:buClr>
                <a:schemeClr val="dk2"/>
              </a:buClr>
              <a:buFont typeface="Source Sans Pro"/>
              <a:buNone/>
              <a:defRPr b="0" i="1" sz="2000" u="none" cap="none" strike="noStrike">
                <a:solidFill>
                  <a:schemeClr val="dk2"/>
                </a:solidFill>
                <a:latin typeface="Source Sans Pro"/>
                <a:ea typeface="Source Sans Pro"/>
                <a:cs typeface="Source Sans Pro"/>
                <a:sym typeface="Source Sans Pro"/>
              </a:defRPr>
            </a:lvl2pPr>
            <a:lvl3pPr indent="0" lvl="2" marL="914400" marR="0" rtl="0" algn="l">
              <a:lnSpc>
                <a:spcPct val="94000"/>
              </a:lnSpc>
              <a:spcBef>
                <a:spcPts val="500"/>
              </a:spcBef>
              <a:spcAft>
                <a:spcPts val="200"/>
              </a:spcAft>
              <a:buClr>
                <a:schemeClr val="dk2"/>
              </a:buClr>
              <a:buFont typeface="Source Sans Pro"/>
              <a:buNone/>
              <a:defRPr b="0" i="0" sz="2000" u="none" cap="none" strike="noStrike">
                <a:solidFill>
                  <a:schemeClr val="dk2"/>
                </a:solidFill>
                <a:latin typeface="Source Sans Pro"/>
                <a:ea typeface="Source Sans Pro"/>
                <a:cs typeface="Source Sans Pro"/>
                <a:sym typeface="Source Sans Pro"/>
              </a:defRPr>
            </a:lvl3pPr>
            <a:lvl4pPr indent="0" lvl="3" marL="1371600" marR="0" rtl="0" algn="l">
              <a:lnSpc>
                <a:spcPct val="94000"/>
              </a:lnSpc>
              <a:spcBef>
                <a:spcPts val="500"/>
              </a:spcBef>
              <a:spcAft>
                <a:spcPts val="200"/>
              </a:spcAft>
              <a:buClr>
                <a:schemeClr val="dk2"/>
              </a:buClr>
              <a:buFont typeface="Source Sans Pro"/>
              <a:buNone/>
              <a:defRPr b="0" i="1" sz="2000" u="none" cap="none" strike="noStrike">
                <a:solidFill>
                  <a:schemeClr val="dk2"/>
                </a:solidFill>
                <a:latin typeface="Source Sans Pro"/>
                <a:ea typeface="Source Sans Pro"/>
                <a:cs typeface="Source Sans Pro"/>
                <a:sym typeface="Source Sans Pro"/>
              </a:defRPr>
            </a:lvl4pPr>
            <a:lvl5pPr indent="0" lvl="4" marL="1828800" marR="0" rtl="0" algn="l">
              <a:lnSpc>
                <a:spcPct val="94000"/>
              </a:lnSpc>
              <a:spcBef>
                <a:spcPts val="500"/>
              </a:spcBef>
              <a:spcAft>
                <a:spcPts val="200"/>
              </a:spcAft>
              <a:buClr>
                <a:schemeClr val="dk2"/>
              </a:buClr>
              <a:buFont typeface="Source Sans Pro"/>
              <a:buNone/>
              <a:defRPr b="0" i="0" sz="2000" u="none" cap="none" strike="noStrike">
                <a:solidFill>
                  <a:schemeClr val="dk2"/>
                </a:solidFill>
                <a:latin typeface="Source Sans Pro"/>
                <a:ea typeface="Source Sans Pro"/>
                <a:cs typeface="Source Sans Pro"/>
                <a:sym typeface="Source Sans Pro"/>
              </a:defRPr>
            </a:lvl5pPr>
            <a:lvl6pPr indent="0" lvl="5" marL="2286000" marR="0" rtl="0" algn="l">
              <a:lnSpc>
                <a:spcPct val="94000"/>
              </a:lnSpc>
              <a:spcBef>
                <a:spcPts val="500"/>
              </a:spcBef>
              <a:spcAft>
                <a:spcPts val="200"/>
              </a:spcAft>
              <a:buClr>
                <a:schemeClr val="dk2"/>
              </a:buClr>
              <a:buFont typeface="Source Sans Pro"/>
              <a:buNone/>
              <a:defRPr b="0" i="1" sz="2000" u="none" cap="none" strike="noStrike">
                <a:solidFill>
                  <a:schemeClr val="dk2"/>
                </a:solidFill>
                <a:latin typeface="Source Sans Pro"/>
                <a:ea typeface="Source Sans Pro"/>
                <a:cs typeface="Source Sans Pro"/>
                <a:sym typeface="Source Sans Pro"/>
              </a:defRPr>
            </a:lvl6pPr>
            <a:lvl7pPr indent="0" lvl="6" marL="2743200" marR="0" rtl="0" algn="l">
              <a:lnSpc>
                <a:spcPct val="94000"/>
              </a:lnSpc>
              <a:spcBef>
                <a:spcPts val="500"/>
              </a:spcBef>
              <a:spcAft>
                <a:spcPts val="200"/>
              </a:spcAft>
              <a:buClr>
                <a:schemeClr val="dk2"/>
              </a:buClr>
              <a:buFont typeface="Source Sans Pro"/>
              <a:buNone/>
              <a:defRPr b="0" i="0" sz="2000" u="none" cap="none" strike="noStrike">
                <a:solidFill>
                  <a:schemeClr val="dk2"/>
                </a:solidFill>
                <a:latin typeface="Source Sans Pro"/>
                <a:ea typeface="Source Sans Pro"/>
                <a:cs typeface="Source Sans Pro"/>
                <a:sym typeface="Source Sans Pro"/>
              </a:defRPr>
            </a:lvl7pPr>
            <a:lvl8pPr indent="0" lvl="7" marL="3200400" marR="0" rtl="0" algn="l">
              <a:lnSpc>
                <a:spcPct val="94000"/>
              </a:lnSpc>
              <a:spcBef>
                <a:spcPts val="500"/>
              </a:spcBef>
              <a:spcAft>
                <a:spcPts val="200"/>
              </a:spcAft>
              <a:buClr>
                <a:schemeClr val="dk2"/>
              </a:buClr>
              <a:buFont typeface="Source Sans Pro"/>
              <a:buNone/>
              <a:defRPr b="0" i="1" sz="2000" u="none" cap="none" strike="noStrike">
                <a:solidFill>
                  <a:schemeClr val="dk2"/>
                </a:solidFill>
                <a:latin typeface="Source Sans Pro"/>
                <a:ea typeface="Source Sans Pro"/>
                <a:cs typeface="Source Sans Pro"/>
                <a:sym typeface="Source Sans Pro"/>
              </a:defRPr>
            </a:lvl8pPr>
            <a:lvl9pPr indent="0" lvl="8" marL="3657600" marR="0" rtl="0" algn="l">
              <a:lnSpc>
                <a:spcPct val="94000"/>
              </a:lnSpc>
              <a:spcBef>
                <a:spcPts val="500"/>
              </a:spcBef>
              <a:spcAft>
                <a:spcPts val="200"/>
              </a:spcAft>
              <a:buClr>
                <a:schemeClr val="dk2"/>
              </a:buClr>
              <a:buFont typeface="Source Sans Pro"/>
              <a:buNone/>
              <a:defRPr b="0" i="0" sz="2000" u="none" cap="none" strike="noStrike">
                <a:solidFill>
                  <a:schemeClr val="dk2"/>
                </a:solidFill>
                <a:latin typeface="Source Sans Pro"/>
                <a:ea typeface="Source Sans Pro"/>
                <a:cs typeface="Source Sans Pro"/>
                <a:sym typeface="Source Sans Pro"/>
              </a:defRPr>
            </a:lvl9pPr>
          </a:lstStyle>
          <a:p/>
        </p:txBody>
      </p:sp>
      <p:sp>
        <p:nvSpPr>
          <p:cNvPr id="72" name="Shape 72"/>
          <p:cNvSpPr txBox="1"/>
          <p:nvPr>
            <p:ph idx="1" type="body"/>
          </p:nvPr>
        </p:nvSpPr>
        <p:spPr>
          <a:xfrm>
            <a:off x="723900" y="2855967"/>
            <a:ext cx="3855720" cy="3011431"/>
          </a:xfrm>
          <a:prstGeom prst="rect">
            <a:avLst/>
          </a:prstGeom>
          <a:noFill/>
          <a:ln>
            <a:noFill/>
          </a:ln>
        </p:spPr>
        <p:txBody>
          <a:bodyPr anchorCtr="0" anchor="t" bIns="91425" lIns="91425" rIns="91425" tIns="91425"/>
          <a:lstStyle>
            <a:lvl1pPr indent="0" lvl="0" marL="0" marR="0" rtl="0" algn="l">
              <a:lnSpc>
                <a:spcPct val="113000"/>
              </a:lnSpc>
              <a:spcBef>
                <a:spcPts val="0"/>
              </a:spcBef>
              <a:spcAft>
                <a:spcPts val="1500"/>
              </a:spcAft>
              <a:buClr>
                <a:schemeClr val="dk2"/>
              </a:buClr>
              <a:buFont typeface="Source Sans Pro"/>
              <a:buNone/>
              <a:defRPr b="0" i="0" sz="1600" u="none" cap="none" strike="noStrike">
                <a:solidFill>
                  <a:schemeClr val="dk2"/>
                </a:solidFill>
                <a:latin typeface="Source Sans Pro"/>
                <a:ea typeface="Source Sans Pro"/>
                <a:cs typeface="Source Sans Pro"/>
                <a:sym typeface="Source Sans Pro"/>
              </a:defRPr>
            </a:lvl1pPr>
            <a:lvl2pPr indent="0" lvl="1" marL="457200" marR="0" rtl="0" algn="l">
              <a:lnSpc>
                <a:spcPct val="94000"/>
              </a:lnSpc>
              <a:spcBef>
                <a:spcPts val="500"/>
              </a:spcBef>
              <a:spcAft>
                <a:spcPts val="200"/>
              </a:spcAft>
              <a:buClr>
                <a:schemeClr val="dk2"/>
              </a:buClr>
              <a:buFont typeface="Source Sans Pro"/>
              <a:buNone/>
              <a:defRPr b="0" i="1" sz="1400" u="none" cap="none" strike="noStrike">
                <a:solidFill>
                  <a:schemeClr val="dk2"/>
                </a:solidFill>
                <a:latin typeface="Source Sans Pro"/>
                <a:ea typeface="Source Sans Pro"/>
                <a:cs typeface="Source Sans Pro"/>
                <a:sym typeface="Source Sans Pro"/>
              </a:defRPr>
            </a:lvl2pPr>
            <a:lvl3pPr indent="0" lvl="2" marL="914400" marR="0" rtl="0" algn="l">
              <a:lnSpc>
                <a:spcPct val="94000"/>
              </a:lnSpc>
              <a:spcBef>
                <a:spcPts val="500"/>
              </a:spcBef>
              <a:spcAft>
                <a:spcPts val="200"/>
              </a:spcAft>
              <a:buClr>
                <a:schemeClr val="dk2"/>
              </a:buClr>
              <a:buFont typeface="Source Sans Pro"/>
              <a:buNone/>
              <a:defRPr b="0" i="0" sz="1200" u="none" cap="none" strike="noStrike">
                <a:solidFill>
                  <a:schemeClr val="dk2"/>
                </a:solidFill>
                <a:latin typeface="Source Sans Pro"/>
                <a:ea typeface="Source Sans Pro"/>
                <a:cs typeface="Source Sans Pro"/>
                <a:sym typeface="Source Sans Pro"/>
              </a:defRPr>
            </a:lvl3pPr>
            <a:lvl4pPr indent="0" lvl="3" marL="1371600" marR="0" rtl="0" algn="l">
              <a:lnSpc>
                <a:spcPct val="94000"/>
              </a:lnSpc>
              <a:spcBef>
                <a:spcPts val="500"/>
              </a:spcBef>
              <a:spcAft>
                <a:spcPts val="200"/>
              </a:spcAft>
              <a:buClr>
                <a:schemeClr val="dk2"/>
              </a:buClr>
              <a:buFont typeface="Source Sans Pro"/>
              <a:buNone/>
              <a:defRPr b="0" i="1" sz="1000" u="none" cap="none" strike="noStrike">
                <a:solidFill>
                  <a:schemeClr val="dk2"/>
                </a:solidFill>
                <a:latin typeface="Source Sans Pro"/>
                <a:ea typeface="Source Sans Pro"/>
                <a:cs typeface="Source Sans Pro"/>
                <a:sym typeface="Source Sans Pro"/>
              </a:defRPr>
            </a:lvl4pPr>
            <a:lvl5pPr indent="0" lvl="4" marL="1828800" marR="0" rtl="0" algn="l">
              <a:lnSpc>
                <a:spcPct val="94000"/>
              </a:lnSpc>
              <a:spcBef>
                <a:spcPts val="500"/>
              </a:spcBef>
              <a:spcAft>
                <a:spcPts val="200"/>
              </a:spcAft>
              <a:buClr>
                <a:schemeClr val="dk2"/>
              </a:buClr>
              <a:buFont typeface="Source Sans Pro"/>
              <a:buNone/>
              <a:defRPr b="0" i="0" sz="1000" u="none" cap="none" strike="noStrike">
                <a:solidFill>
                  <a:schemeClr val="dk2"/>
                </a:solidFill>
                <a:latin typeface="Source Sans Pro"/>
                <a:ea typeface="Source Sans Pro"/>
                <a:cs typeface="Source Sans Pro"/>
                <a:sym typeface="Source Sans Pro"/>
              </a:defRPr>
            </a:lvl5pPr>
            <a:lvl6pPr indent="0" lvl="5" marL="2286000" marR="0" rtl="0" algn="l">
              <a:lnSpc>
                <a:spcPct val="94000"/>
              </a:lnSpc>
              <a:spcBef>
                <a:spcPts val="500"/>
              </a:spcBef>
              <a:spcAft>
                <a:spcPts val="200"/>
              </a:spcAft>
              <a:buClr>
                <a:schemeClr val="dk2"/>
              </a:buClr>
              <a:buFont typeface="Source Sans Pro"/>
              <a:buNone/>
              <a:defRPr b="0" i="1" sz="1000" u="none" cap="none" strike="noStrike">
                <a:solidFill>
                  <a:schemeClr val="dk2"/>
                </a:solidFill>
                <a:latin typeface="Source Sans Pro"/>
                <a:ea typeface="Source Sans Pro"/>
                <a:cs typeface="Source Sans Pro"/>
                <a:sym typeface="Source Sans Pro"/>
              </a:defRPr>
            </a:lvl6pPr>
            <a:lvl7pPr indent="0" lvl="6" marL="2743200" marR="0" rtl="0" algn="l">
              <a:lnSpc>
                <a:spcPct val="94000"/>
              </a:lnSpc>
              <a:spcBef>
                <a:spcPts val="500"/>
              </a:spcBef>
              <a:spcAft>
                <a:spcPts val="200"/>
              </a:spcAft>
              <a:buClr>
                <a:schemeClr val="dk2"/>
              </a:buClr>
              <a:buFont typeface="Source Sans Pro"/>
              <a:buNone/>
              <a:defRPr b="0" i="0" sz="1000" u="none" cap="none" strike="noStrike">
                <a:solidFill>
                  <a:schemeClr val="dk2"/>
                </a:solidFill>
                <a:latin typeface="Source Sans Pro"/>
                <a:ea typeface="Source Sans Pro"/>
                <a:cs typeface="Source Sans Pro"/>
                <a:sym typeface="Source Sans Pro"/>
              </a:defRPr>
            </a:lvl7pPr>
            <a:lvl8pPr indent="0" lvl="7" marL="3200400" marR="0" rtl="0" algn="l">
              <a:lnSpc>
                <a:spcPct val="94000"/>
              </a:lnSpc>
              <a:spcBef>
                <a:spcPts val="500"/>
              </a:spcBef>
              <a:spcAft>
                <a:spcPts val="200"/>
              </a:spcAft>
              <a:buClr>
                <a:schemeClr val="dk2"/>
              </a:buClr>
              <a:buFont typeface="Source Sans Pro"/>
              <a:buNone/>
              <a:defRPr b="0" i="1" sz="1000" u="none" cap="none" strike="noStrike">
                <a:solidFill>
                  <a:schemeClr val="dk2"/>
                </a:solidFill>
                <a:latin typeface="Source Sans Pro"/>
                <a:ea typeface="Source Sans Pro"/>
                <a:cs typeface="Source Sans Pro"/>
                <a:sym typeface="Source Sans Pro"/>
              </a:defRPr>
            </a:lvl8pPr>
            <a:lvl9pPr indent="0" lvl="8" marL="3657600" marR="0" rtl="0" algn="l">
              <a:lnSpc>
                <a:spcPct val="94000"/>
              </a:lnSpc>
              <a:spcBef>
                <a:spcPts val="500"/>
              </a:spcBef>
              <a:spcAft>
                <a:spcPts val="200"/>
              </a:spcAft>
              <a:buClr>
                <a:schemeClr val="dk2"/>
              </a:buClr>
              <a:buFont typeface="Source Sans Pro"/>
              <a:buNone/>
              <a:defRPr b="0" i="0" sz="1000" u="none" cap="none" strike="noStrike">
                <a:solidFill>
                  <a:schemeClr val="dk2"/>
                </a:solidFill>
                <a:latin typeface="Source Sans Pro"/>
                <a:ea typeface="Source Sans Pro"/>
                <a:cs typeface="Source Sans Pro"/>
                <a:sym typeface="Source Sans Pro"/>
              </a:defRPr>
            </a:lvl9pPr>
          </a:lstStyle>
          <a:p/>
        </p:txBody>
      </p:sp>
      <p:sp>
        <p:nvSpPr>
          <p:cNvPr id="73" name="Shape 73"/>
          <p:cNvSpPr txBox="1"/>
          <p:nvPr>
            <p:ph idx="10" type="dt"/>
          </p:nvPr>
        </p:nvSpPr>
        <p:spPr>
          <a:xfrm>
            <a:off x="723900" y="6453385"/>
            <a:ext cx="1204572"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74" name="Shape 74"/>
          <p:cNvSpPr txBox="1"/>
          <p:nvPr>
            <p:ph idx="11" type="ftr"/>
          </p:nvPr>
        </p:nvSpPr>
        <p:spPr>
          <a:xfrm>
            <a:off x="2205944" y="6453385"/>
            <a:ext cx="2373675"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75" name="Shape 75"/>
          <p:cNvSpPr txBox="1"/>
          <p:nvPr>
            <p:ph idx="12" type="sldNum"/>
          </p:nvPr>
        </p:nvSpPr>
        <p:spPr>
          <a:xfrm>
            <a:off x="9883139" y="6453385"/>
            <a:ext cx="1596292" cy="404614"/>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sp>
        <p:nvSpPr>
          <p:cNvPr id="76" name="Shape 76" title="Divider Bar"/>
          <p:cNvSpPr/>
          <p:nvPr/>
        </p:nvSpPr>
        <p:spPr>
          <a:xfrm>
            <a:off x="5303519" y="375"/>
            <a:ext cx="228600" cy="68580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5" name="Shape 5"/>
        <p:cNvGrpSpPr/>
        <p:nvPr/>
      </p:nvGrpSpPr>
      <p:grpSpPr>
        <a:xfrm>
          <a:off x="0" y="0"/>
          <a:ext cx="0" cy="0"/>
          <a:chOff x="0" y="0"/>
          <a:chExt cx="0" cy="0"/>
        </a:xfrm>
      </p:grpSpPr>
      <p:sp>
        <p:nvSpPr>
          <p:cNvPr id="6" name="Shape 6"/>
          <p:cNvSpPr txBox="1"/>
          <p:nvPr>
            <p:ph type="title"/>
          </p:nvPr>
        </p:nvSpPr>
        <p:spPr>
          <a:xfrm>
            <a:off x="1371600" y="685800"/>
            <a:ext cx="9601200" cy="1485899"/>
          </a:xfrm>
          <a:prstGeom prst="rect">
            <a:avLst/>
          </a:prstGeom>
          <a:noFill/>
          <a:ln>
            <a:noFill/>
          </a:ln>
        </p:spPr>
        <p:txBody>
          <a:bodyPr anchorCtr="0" anchor="t" bIns="91425" lIns="91425" rIns="91425" tIns="91425"/>
          <a:lstStyle>
            <a:lvl1pPr indent="0" lvl="0" marL="0" marR="0" rtl="0" algn="l">
              <a:lnSpc>
                <a:spcPct val="89000"/>
              </a:lnSpc>
              <a:spcBef>
                <a:spcPts val="0"/>
              </a:spcBef>
              <a:buClr>
                <a:schemeClr val="dk2"/>
              </a:buClr>
              <a:buFont typeface="Source Sans Pro"/>
              <a:buNone/>
              <a:defRPr b="0" i="0" sz="4400" u="none" cap="none" strike="noStrike">
                <a:solidFill>
                  <a:schemeClr val="dk2"/>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1371600" y="2286000"/>
            <a:ext cx="9601200" cy="3581399"/>
          </a:xfrm>
          <a:prstGeom prst="rect">
            <a:avLst/>
          </a:prstGeom>
          <a:noFill/>
          <a:ln>
            <a:noFill/>
          </a:ln>
        </p:spPr>
        <p:txBody>
          <a:bodyPr anchorCtr="0" anchor="t" bIns="91425" lIns="91425" rIns="91425" tIns="91425"/>
          <a:lstStyle>
            <a:lvl1pPr indent="-257048" lvl="0" marL="384048" marR="0" rtl="0" algn="l">
              <a:lnSpc>
                <a:spcPct val="94000"/>
              </a:lnSpc>
              <a:spcBef>
                <a:spcPts val="1000"/>
              </a:spcBef>
              <a:spcAft>
                <a:spcPts val="200"/>
              </a:spcAft>
              <a:buClr>
                <a:schemeClr val="dk2"/>
              </a:buClr>
              <a:buSzPct val="100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266700" lvl="1" marL="914400" marR="0" rtl="0" algn="l">
              <a:lnSpc>
                <a:spcPct val="94000"/>
              </a:lnSpc>
              <a:spcBef>
                <a:spcPts val="500"/>
              </a:spcBef>
              <a:spcAft>
                <a:spcPts val="200"/>
              </a:spcAft>
              <a:buClr>
                <a:schemeClr val="dk2"/>
              </a:buClr>
              <a:buSzPct val="100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279400" lvl="2" marL="1371600" marR="0" rtl="0" algn="l">
              <a:lnSpc>
                <a:spcPct val="94000"/>
              </a:lnSpc>
              <a:spcBef>
                <a:spcPts val="500"/>
              </a:spcBef>
              <a:spcAft>
                <a:spcPts val="200"/>
              </a:spcAft>
              <a:buClr>
                <a:schemeClr val="dk2"/>
              </a:buClr>
              <a:buSzPct val="1000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279400" lvl="3" marL="1828800" marR="0" rtl="0" algn="l">
              <a:lnSpc>
                <a:spcPct val="94000"/>
              </a:lnSpc>
              <a:spcBef>
                <a:spcPts val="500"/>
              </a:spcBef>
              <a:spcAft>
                <a:spcPts val="200"/>
              </a:spcAft>
              <a:buClr>
                <a:schemeClr val="dk2"/>
              </a:buClr>
              <a:buSzPct val="1000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292100" lvl="4" marL="2286000" marR="0" rtl="0" algn="l">
              <a:lnSpc>
                <a:spcPct val="94000"/>
              </a:lnSpc>
              <a:spcBef>
                <a:spcPts val="500"/>
              </a:spcBef>
              <a:spcAft>
                <a:spcPts val="200"/>
              </a:spcAft>
              <a:buClr>
                <a:schemeClr val="dk2"/>
              </a:buClr>
              <a:buSzPct val="1000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292100" lvl="5" marL="2743200" marR="0" rtl="0" algn="l">
              <a:lnSpc>
                <a:spcPct val="94000"/>
              </a:lnSpc>
              <a:spcBef>
                <a:spcPts val="500"/>
              </a:spcBef>
              <a:spcAft>
                <a:spcPts val="200"/>
              </a:spcAft>
              <a:buClr>
                <a:schemeClr val="dk2"/>
              </a:buClr>
              <a:buSzPct val="1000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04800" lvl="6" marL="3200400" marR="0" rtl="0" algn="l">
              <a:lnSpc>
                <a:spcPct val="94000"/>
              </a:lnSpc>
              <a:spcBef>
                <a:spcPts val="500"/>
              </a:spcBef>
              <a:spcAft>
                <a:spcPts val="200"/>
              </a:spcAft>
              <a:buClr>
                <a:schemeClr val="dk2"/>
              </a:buClr>
              <a:buSzPct val="1000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04800" lvl="7" marL="3657600" marR="0" rtl="0" algn="l">
              <a:lnSpc>
                <a:spcPct val="94000"/>
              </a:lnSpc>
              <a:spcBef>
                <a:spcPts val="500"/>
              </a:spcBef>
              <a:spcAft>
                <a:spcPts val="200"/>
              </a:spcAft>
              <a:buClr>
                <a:schemeClr val="dk2"/>
              </a:buClr>
              <a:buSzPct val="1000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04800" lvl="8" marL="4114800" marR="0" rtl="0" algn="l">
              <a:lnSpc>
                <a:spcPct val="94000"/>
              </a:lnSpc>
              <a:spcBef>
                <a:spcPts val="500"/>
              </a:spcBef>
              <a:spcAft>
                <a:spcPts val="200"/>
              </a:spcAft>
              <a:buClr>
                <a:schemeClr val="dk2"/>
              </a:buClr>
              <a:buSzPct val="1000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8" name="Shape 8"/>
          <p:cNvSpPr txBox="1"/>
          <p:nvPr>
            <p:ph idx="10" type="dt"/>
          </p:nvPr>
        </p:nvSpPr>
        <p:spPr>
          <a:xfrm>
            <a:off x="1390650" y="6453385"/>
            <a:ext cx="1204572"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9" name="Shape 9"/>
          <p:cNvSpPr txBox="1"/>
          <p:nvPr>
            <p:ph idx="11" type="ftr"/>
          </p:nvPr>
        </p:nvSpPr>
        <p:spPr>
          <a:xfrm>
            <a:off x="2893564" y="6453385"/>
            <a:ext cx="6280830"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10" name="Shape 10"/>
          <p:cNvSpPr txBox="1"/>
          <p:nvPr>
            <p:ph idx="12" type="sldNum"/>
          </p:nvPr>
        </p:nvSpPr>
        <p:spPr>
          <a:xfrm>
            <a:off x="9472735" y="6453385"/>
            <a:ext cx="1596292" cy="404614"/>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sp>
        <p:nvSpPr>
          <p:cNvPr id="11" name="Shape 11" title="Side bar"/>
          <p:cNvSpPr/>
          <p:nvPr/>
        </p:nvSpPr>
        <p:spPr>
          <a:xfrm>
            <a:off x="478095" y="375"/>
            <a:ext cx="228600" cy="68580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9.png"/><Relationship Id="rId4" Type="http://schemas.openxmlformats.org/officeDocument/2006/relationships/image" Target="../media/image0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5.png"/><Relationship Id="rId4"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2.png"/><Relationship Id="rId4"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7.png"/><Relationship Id="rId4"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ctrTitle"/>
          </p:nvPr>
        </p:nvSpPr>
        <p:spPr>
          <a:xfrm>
            <a:off x="1915340" y="1056053"/>
            <a:ext cx="8361300" cy="2098200"/>
          </a:xfrm>
          <a:prstGeom prst="rect">
            <a:avLst/>
          </a:prstGeom>
          <a:noFill/>
          <a:ln>
            <a:noFill/>
          </a:ln>
        </p:spPr>
        <p:txBody>
          <a:bodyPr anchorCtr="0" anchor="b" bIns="45700" lIns="91425" rIns="91425" tIns="45700">
            <a:noAutofit/>
          </a:bodyPr>
          <a:lstStyle/>
          <a:p>
            <a:pPr indent="0" lvl="0" marL="0" marR="0" rtl="0" algn="ctr">
              <a:lnSpc>
                <a:spcPct val="89000"/>
              </a:lnSpc>
              <a:spcBef>
                <a:spcPts val="0"/>
              </a:spcBef>
              <a:buClr>
                <a:schemeClr val="dk2"/>
              </a:buClr>
              <a:buSzPct val="25000"/>
              <a:buFont typeface="Source Sans Pro"/>
              <a:buNone/>
            </a:pPr>
            <a:r>
              <a:rPr b="0" i="0" lang="en-US" sz="7200" u="none" cap="none" strike="noStrike">
                <a:solidFill>
                  <a:schemeClr val="dk2"/>
                </a:solidFill>
                <a:latin typeface="Source Sans Pro"/>
                <a:ea typeface="Source Sans Pro"/>
                <a:cs typeface="Source Sans Pro"/>
                <a:sym typeface="Source Sans Pro"/>
              </a:rPr>
              <a:t>ECHOES</a:t>
            </a:r>
          </a:p>
        </p:txBody>
      </p:sp>
      <p:sp>
        <p:nvSpPr>
          <p:cNvPr id="94" name="Shape 94"/>
          <p:cNvSpPr txBox="1"/>
          <p:nvPr>
            <p:ph idx="1" type="subTitle"/>
          </p:nvPr>
        </p:nvSpPr>
        <p:spPr>
          <a:xfrm>
            <a:off x="2680193" y="3323753"/>
            <a:ext cx="6831600" cy="1086300"/>
          </a:xfrm>
          <a:prstGeom prst="rect">
            <a:avLst/>
          </a:prstGeom>
          <a:noFill/>
          <a:ln>
            <a:noFill/>
          </a:ln>
        </p:spPr>
        <p:txBody>
          <a:bodyPr anchorCtr="0" anchor="t" bIns="45700" lIns="91425" rIns="91425" tIns="45700">
            <a:noAutofit/>
          </a:bodyPr>
          <a:lstStyle/>
          <a:p>
            <a:pPr indent="0" lvl="0" marL="0" marR="0" rtl="0" algn="ctr">
              <a:lnSpc>
                <a:spcPct val="92000"/>
              </a:lnSpc>
              <a:spcBef>
                <a:spcPts val="0"/>
              </a:spcBef>
              <a:spcAft>
                <a:spcPts val="0"/>
              </a:spcAft>
              <a:buClr>
                <a:schemeClr val="dk2"/>
              </a:buClr>
              <a:buSzPct val="25000"/>
              <a:buFont typeface="Source Sans Pro"/>
              <a:buNone/>
            </a:pPr>
            <a:r>
              <a:rPr lang="en-US" sz="1800"/>
              <a:t>Find your voice in the words of others.</a:t>
            </a:r>
          </a:p>
          <a:p>
            <a:pPr indent="0" lvl="0" marL="0" marR="0" rtl="0" algn="ctr">
              <a:lnSpc>
                <a:spcPct val="92000"/>
              </a:lnSpc>
              <a:spcBef>
                <a:spcPts val="0"/>
              </a:spcBef>
              <a:spcAft>
                <a:spcPts val="0"/>
              </a:spcAft>
              <a:buClr>
                <a:schemeClr val="dk2"/>
              </a:buClr>
              <a:buSzPct val="25000"/>
              <a:buFont typeface="Source Sans Pro"/>
              <a:buNone/>
            </a:pPr>
            <a:r>
              <a:t/>
            </a:r>
            <a:endParaRPr sz="1800"/>
          </a:p>
          <a:p>
            <a:pPr indent="0" lvl="0" marL="0" marR="0" rtl="0" algn="ctr">
              <a:lnSpc>
                <a:spcPct val="92000"/>
              </a:lnSpc>
              <a:spcBef>
                <a:spcPts val="0"/>
              </a:spcBef>
              <a:spcAft>
                <a:spcPts val="0"/>
              </a:spcAft>
              <a:buClr>
                <a:schemeClr val="dk2"/>
              </a:buClr>
              <a:buSzPct val="25000"/>
              <a:buFont typeface="Source Sans Pro"/>
              <a:buNone/>
            </a:pPr>
            <a:r>
              <a:rPr b="0" i="0" lang="en-US" sz="2400" u="none" cap="none" strike="noStrike">
                <a:solidFill>
                  <a:schemeClr val="dk2"/>
                </a:solidFill>
                <a:latin typeface="Source Sans Pro"/>
                <a:ea typeface="Source Sans Pro"/>
                <a:cs typeface="Source Sans Pro"/>
                <a:sym typeface="Source Sans Pro"/>
              </a:rPr>
              <a:t>Team Catdog</a:t>
            </a:r>
          </a:p>
          <a:p>
            <a:pPr indent="0" lvl="0" marL="0" marR="0" rtl="0" algn="ctr">
              <a:lnSpc>
                <a:spcPct val="92000"/>
              </a:lnSpc>
              <a:spcBef>
                <a:spcPts val="0"/>
              </a:spcBef>
              <a:spcAft>
                <a:spcPts val="0"/>
              </a:spcAft>
              <a:buClr>
                <a:schemeClr val="dk2"/>
              </a:buClr>
              <a:buSzPct val="25000"/>
              <a:buFont typeface="Source Sans Pro"/>
              <a:buNone/>
            </a:pPr>
            <a:r>
              <a:rPr b="0" i="0" lang="en-US" sz="2400" u="none" cap="none" strike="noStrike">
                <a:solidFill>
                  <a:schemeClr val="dk2"/>
                </a:solidFill>
                <a:latin typeface="Source Sans Pro"/>
                <a:ea typeface="Source Sans Pro"/>
                <a:cs typeface="Source Sans Pro"/>
                <a:sym typeface="Source Sans Pro"/>
              </a:rPr>
              <a:t>Bailey Sheridan</a:t>
            </a:r>
          </a:p>
          <a:p>
            <a:pPr indent="0" lvl="0" marL="0" marR="0" rtl="0" algn="ctr">
              <a:lnSpc>
                <a:spcPct val="92000"/>
              </a:lnSpc>
              <a:spcBef>
                <a:spcPts val="0"/>
              </a:spcBef>
              <a:spcAft>
                <a:spcPts val="0"/>
              </a:spcAft>
              <a:buClr>
                <a:schemeClr val="dk2"/>
              </a:buClr>
              <a:buSzPct val="25000"/>
              <a:buFont typeface="Source Sans Pro"/>
              <a:buNone/>
            </a:pPr>
            <a:r>
              <a:rPr b="0" i="0" lang="en-US" sz="2400" u="none" cap="none" strike="noStrike">
                <a:solidFill>
                  <a:schemeClr val="dk2"/>
                </a:solidFill>
                <a:latin typeface="Source Sans Pro"/>
                <a:ea typeface="Source Sans Pro"/>
                <a:cs typeface="Source Sans Pro"/>
                <a:sym typeface="Source Sans Pro"/>
              </a:rPr>
              <a:t>Nicholas Chaput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1371600" y="685800"/>
            <a:ext cx="9601200" cy="1485899"/>
          </a:xfrm>
          <a:prstGeom prst="rect">
            <a:avLst/>
          </a:prstGeom>
          <a:noFill/>
          <a:ln>
            <a:noFill/>
          </a:ln>
        </p:spPr>
        <p:txBody>
          <a:bodyPr anchorCtr="0" anchor="t" bIns="45700" lIns="91425" rIns="91425" tIns="45700">
            <a:noAutofit/>
          </a:bodyPr>
          <a:lstStyle/>
          <a:p>
            <a:pPr indent="0" lvl="0" marL="0" marR="0" rtl="0" algn="l">
              <a:lnSpc>
                <a:spcPct val="89000"/>
              </a:lnSpc>
              <a:spcBef>
                <a:spcPts val="0"/>
              </a:spcBef>
              <a:buClr>
                <a:schemeClr val="dk2"/>
              </a:buClr>
              <a:buSzPct val="25000"/>
              <a:buFont typeface="Source Sans Pro"/>
              <a:buNone/>
            </a:pPr>
            <a:r>
              <a:rPr b="0" i="0" lang="en-US" sz="4400" u="none" cap="none" strike="noStrike">
                <a:solidFill>
                  <a:schemeClr val="dk2"/>
                </a:solidFill>
                <a:latin typeface="Source Sans Pro"/>
                <a:ea typeface="Source Sans Pro"/>
                <a:cs typeface="Source Sans Pro"/>
                <a:sym typeface="Source Sans Pro"/>
              </a:rPr>
              <a:t>Playtesting</a:t>
            </a:r>
          </a:p>
        </p:txBody>
      </p:sp>
      <p:sp>
        <p:nvSpPr>
          <p:cNvPr id="152" name="Shape 152"/>
          <p:cNvSpPr txBox="1"/>
          <p:nvPr>
            <p:ph idx="1" type="body"/>
          </p:nvPr>
        </p:nvSpPr>
        <p:spPr>
          <a:xfrm>
            <a:off x="1371600" y="1697850"/>
            <a:ext cx="9601200" cy="4169700"/>
          </a:xfrm>
          <a:prstGeom prst="rect">
            <a:avLst/>
          </a:prstGeom>
          <a:noFill/>
          <a:ln>
            <a:noFill/>
          </a:ln>
        </p:spPr>
        <p:txBody>
          <a:bodyPr anchorCtr="0" anchor="t" bIns="45700" lIns="91425" rIns="91425" tIns="45700">
            <a:noAutofit/>
          </a:bodyPr>
          <a:lstStyle/>
          <a:p>
            <a:pPr indent="-419100" lvl="0" marL="457200" marR="0" rtl="0" algn="l">
              <a:lnSpc>
                <a:spcPct val="94000"/>
              </a:lnSpc>
              <a:spcBef>
                <a:spcPts val="0"/>
              </a:spcBef>
              <a:spcAft>
                <a:spcPts val="0"/>
              </a:spcAft>
              <a:buClr>
                <a:schemeClr val="dk2"/>
              </a:buClr>
              <a:buSzPct val="100000"/>
              <a:buFont typeface="Source Sans Pro"/>
            </a:pPr>
            <a:r>
              <a:rPr lang="en-US" sz="3000"/>
              <a:t>Phrasing of status text unclear</a:t>
            </a:r>
          </a:p>
          <a:p>
            <a:pPr indent="-419100" lvl="0" marL="457200" marR="0" rtl="0" algn="l">
              <a:lnSpc>
                <a:spcPct val="94000"/>
              </a:lnSpc>
              <a:spcBef>
                <a:spcPts val="0"/>
              </a:spcBef>
              <a:spcAft>
                <a:spcPts val="0"/>
              </a:spcAft>
              <a:buSzPct val="100000"/>
            </a:pPr>
            <a:r>
              <a:rPr lang="en-US" sz="3000"/>
              <a:t>Effect when Zeus collides with ladies</a:t>
            </a:r>
          </a:p>
          <a:p>
            <a:pPr indent="-419100" lvl="0" marL="457200" marR="0" rtl="0" algn="l">
              <a:lnSpc>
                <a:spcPct val="94000"/>
              </a:lnSpc>
              <a:spcBef>
                <a:spcPts val="0"/>
              </a:spcBef>
              <a:spcAft>
                <a:spcPts val="0"/>
              </a:spcAft>
              <a:buSzPct val="100000"/>
            </a:pPr>
            <a:r>
              <a:rPr lang="en-US" sz="3000"/>
              <a:t>Click and hold/drag movement</a:t>
            </a:r>
          </a:p>
          <a:p>
            <a:pPr indent="-419100" lvl="0" marL="457200" marR="0" rtl="0" algn="l">
              <a:lnSpc>
                <a:spcPct val="94000"/>
              </a:lnSpc>
              <a:spcBef>
                <a:spcPts val="0"/>
              </a:spcBef>
              <a:spcAft>
                <a:spcPts val="0"/>
              </a:spcAft>
              <a:buSzPct val="100000"/>
            </a:pPr>
            <a:r>
              <a:rPr lang="en-US" sz="3000"/>
              <a:t>Unclear when you lose</a:t>
            </a:r>
          </a:p>
          <a:p>
            <a:pPr indent="-419100" lvl="0" marL="457200" marR="0" rtl="0" algn="l">
              <a:lnSpc>
                <a:spcPct val="94000"/>
              </a:lnSpc>
              <a:spcBef>
                <a:spcPts val="0"/>
              </a:spcBef>
              <a:spcAft>
                <a:spcPts val="0"/>
              </a:spcAft>
              <a:buSzPct val="100000"/>
            </a:pPr>
            <a:r>
              <a:rPr lang="en-US" sz="3000"/>
              <a:t>Audio suggestions: mumbling, non-English</a:t>
            </a:r>
          </a:p>
          <a:p>
            <a:pPr indent="-419100" lvl="0" marL="457200" marR="0" rtl="0" algn="l">
              <a:lnSpc>
                <a:spcPct val="94000"/>
              </a:lnSpc>
              <a:spcBef>
                <a:spcPts val="0"/>
              </a:spcBef>
              <a:spcAft>
                <a:spcPts val="0"/>
              </a:spcAft>
              <a:buSzPct val="100000"/>
            </a:pPr>
            <a:r>
              <a:rPr lang="en-US" sz="3000"/>
              <a:t>Hera should track Zeus</a:t>
            </a:r>
          </a:p>
          <a:p>
            <a:pPr indent="-419100" lvl="0" marL="457200" marR="0" rtl="0" algn="l">
              <a:lnSpc>
                <a:spcPct val="94000"/>
              </a:lnSpc>
              <a:spcBef>
                <a:spcPts val="0"/>
              </a:spcBef>
              <a:spcAft>
                <a:spcPts val="0"/>
              </a:spcAft>
              <a:buSzPct val="100000"/>
            </a:pPr>
            <a:r>
              <a:rPr lang="en-US" sz="3000"/>
              <a:t>Visual cue for the lure mechanic</a:t>
            </a:r>
          </a:p>
          <a:p>
            <a:pPr indent="-419100" lvl="0" marL="457200" marR="0" rtl="0" algn="l">
              <a:lnSpc>
                <a:spcPct val="94000"/>
              </a:lnSpc>
              <a:spcBef>
                <a:spcPts val="0"/>
              </a:spcBef>
              <a:spcAft>
                <a:spcPts val="0"/>
              </a:spcAft>
              <a:buSzPct val="100000"/>
            </a:pPr>
            <a:r>
              <a:rPr lang="en-US" sz="3000"/>
              <a:t>Balancing</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1371600" y="685800"/>
            <a:ext cx="9601200" cy="1485900"/>
          </a:xfrm>
          <a:prstGeom prst="rect">
            <a:avLst/>
          </a:prstGeom>
        </p:spPr>
        <p:txBody>
          <a:bodyPr anchorCtr="0" anchor="t" bIns="91425" lIns="91425" rIns="91425" tIns="91425">
            <a:noAutofit/>
          </a:bodyPr>
          <a:lstStyle/>
          <a:p>
            <a:pPr lvl="0">
              <a:spcBef>
                <a:spcPts val="0"/>
              </a:spcBef>
              <a:buNone/>
            </a:pPr>
            <a:r>
              <a:rPr lang="en-US"/>
              <a:t>Survey #1</a:t>
            </a:r>
          </a:p>
        </p:txBody>
      </p:sp>
      <p:pic>
        <p:nvPicPr>
          <p:cNvPr id="158" name="Shape 158"/>
          <p:cNvPicPr preferRelativeResize="0"/>
          <p:nvPr/>
        </p:nvPicPr>
        <p:blipFill>
          <a:blip r:embed="rId3">
            <a:alphaModFix/>
          </a:blip>
          <a:stretch>
            <a:fillRect/>
          </a:stretch>
        </p:blipFill>
        <p:spPr>
          <a:xfrm>
            <a:off x="4168450" y="388600"/>
            <a:ext cx="5410200" cy="6267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1371600" y="219725"/>
            <a:ext cx="9601200" cy="1485900"/>
          </a:xfrm>
          <a:prstGeom prst="rect">
            <a:avLst/>
          </a:prstGeom>
        </p:spPr>
        <p:txBody>
          <a:bodyPr anchorCtr="0" anchor="t" bIns="91425" lIns="91425" rIns="91425" tIns="91425">
            <a:noAutofit/>
          </a:bodyPr>
          <a:lstStyle/>
          <a:p>
            <a:pPr lvl="0">
              <a:spcBef>
                <a:spcPts val="0"/>
              </a:spcBef>
              <a:buNone/>
            </a:pPr>
            <a:r>
              <a:rPr lang="en-US"/>
              <a:t>Survey #2</a:t>
            </a:r>
          </a:p>
        </p:txBody>
      </p:sp>
      <p:sp>
        <p:nvSpPr>
          <p:cNvPr id="164" name="Shape 164"/>
          <p:cNvSpPr txBox="1"/>
          <p:nvPr>
            <p:ph idx="1" type="body"/>
          </p:nvPr>
        </p:nvSpPr>
        <p:spPr>
          <a:xfrm>
            <a:off x="1371600" y="2286000"/>
            <a:ext cx="9601200" cy="3581400"/>
          </a:xfrm>
          <a:prstGeom prst="rect">
            <a:avLst/>
          </a:prstGeom>
        </p:spPr>
        <p:txBody>
          <a:bodyPr anchorCtr="0" anchor="t" bIns="91425" lIns="91425" rIns="91425" tIns="91425">
            <a:noAutofit/>
          </a:bodyPr>
          <a:lstStyle/>
          <a:p>
            <a:pPr lvl="0">
              <a:spcBef>
                <a:spcPts val="0"/>
              </a:spcBef>
              <a:buNone/>
            </a:pPr>
            <a:r>
              <a:t/>
            </a:r>
            <a:endParaRPr/>
          </a:p>
        </p:txBody>
      </p:sp>
      <p:pic>
        <p:nvPicPr>
          <p:cNvPr id="165" name="Shape 165"/>
          <p:cNvPicPr preferRelativeResize="0"/>
          <p:nvPr/>
        </p:nvPicPr>
        <p:blipFill>
          <a:blip r:embed="rId3">
            <a:alphaModFix/>
          </a:blip>
          <a:stretch>
            <a:fillRect/>
          </a:stretch>
        </p:blipFill>
        <p:spPr>
          <a:xfrm>
            <a:off x="705662" y="1165000"/>
            <a:ext cx="6086475" cy="4991100"/>
          </a:xfrm>
          <a:prstGeom prst="rect">
            <a:avLst/>
          </a:prstGeom>
          <a:noFill/>
          <a:ln>
            <a:noFill/>
          </a:ln>
        </p:spPr>
      </p:pic>
      <p:pic>
        <p:nvPicPr>
          <p:cNvPr id="166" name="Shape 166"/>
          <p:cNvPicPr preferRelativeResize="0"/>
          <p:nvPr/>
        </p:nvPicPr>
        <p:blipFill>
          <a:blip r:embed="rId4">
            <a:alphaModFix/>
          </a:blip>
          <a:stretch>
            <a:fillRect/>
          </a:stretch>
        </p:blipFill>
        <p:spPr>
          <a:xfrm>
            <a:off x="6689400" y="1165000"/>
            <a:ext cx="5405585" cy="49910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1371600" y="369550"/>
            <a:ext cx="9601200" cy="1485900"/>
          </a:xfrm>
          <a:prstGeom prst="rect">
            <a:avLst/>
          </a:prstGeom>
          <a:noFill/>
          <a:ln>
            <a:noFill/>
          </a:ln>
        </p:spPr>
        <p:txBody>
          <a:bodyPr anchorCtr="0" anchor="t" bIns="45700" lIns="91425" rIns="91425" tIns="45700">
            <a:noAutofit/>
          </a:bodyPr>
          <a:lstStyle/>
          <a:p>
            <a:pPr indent="0" lvl="0" marL="0" marR="0" rtl="0" algn="l">
              <a:lnSpc>
                <a:spcPct val="89000"/>
              </a:lnSpc>
              <a:spcBef>
                <a:spcPts val="0"/>
              </a:spcBef>
              <a:buClr>
                <a:schemeClr val="dk2"/>
              </a:buClr>
              <a:buSzPct val="25000"/>
              <a:buFont typeface="Source Sans Pro"/>
              <a:buNone/>
            </a:pPr>
            <a:r>
              <a:rPr b="0" i="0" lang="en-US" sz="4400" u="none" cap="none" strike="noStrike">
                <a:solidFill>
                  <a:schemeClr val="dk2"/>
                </a:solidFill>
                <a:latin typeface="Source Sans Pro"/>
                <a:ea typeface="Source Sans Pro"/>
                <a:cs typeface="Source Sans Pro"/>
                <a:sym typeface="Source Sans Pro"/>
              </a:rPr>
              <a:t>Survey</a:t>
            </a:r>
          </a:p>
        </p:txBody>
      </p:sp>
      <p:sp>
        <p:nvSpPr>
          <p:cNvPr id="172" name="Shape 172"/>
          <p:cNvSpPr txBox="1"/>
          <p:nvPr>
            <p:ph idx="1" type="body"/>
          </p:nvPr>
        </p:nvSpPr>
        <p:spPr>
          <a:xfrm>
            <a:off x="1371600" y="1348300"/>
            <a:ext cx="9601200" cy="4335900"/>
          </a:xfrm>
          <a:prstGeom prst="rect">
            <a:avLst/>
          </a:prstGeom>
          <a:noFill/>
          <a:ln>
            <a:noFill/>
          </a:ln>
        </p:spPr>
        <p:txBody>
          <a:bodyPr anchorCtr="0" anchor="t" bIns="45700" lIns="91425" rIns="91425" tIns="45700">
            <a:noAutofit/>
          </a:bodyPr>
          <a:lstStyle/>
          <a:p>
            <a:pPr indent="-419100" lvl="0" marL="457200" marR="0" rtl="0" algn="l">
              <a:lnSpc>
                <a:spcPct val="94000"/>
              </a:lnSpc>
              <a:spcBef>
                <a:spcPts val="0"/>
              </a:spcBef>
              <a:spcAft>
                <a:spcPts val="0"/>
              </a:spcAft>
              <a:buSzPct val="100000"/>
            </a:pPr>
            <a:r>
              <a:rPr lang="en-US" sz="3000"/>
              <a:t>Neutral about part 1 difficulty/balance, thought part 2 was a bit tough</a:t>
            </a:r>
          </a:p>
          <a:p>
            <a:pPr indent="-419100" lvl="0" marL="457200" marR="0" rtl="0" algn="l">
              <a:lnSpc>
                <a:spcPct val="94000"/>
              </a:lnSpc>
              <a:spcBef>
                <a:spcPts val="0"/>
              </a:spcBef>
              <a:spcAft>
                <a:spcPts val="0"/>
              </a:spcAft>
              <a:buSzPct val="100000"/>
            </a:pPr>
            <a:r>
              <a:rPr lang="en-US" sz="3000"/>
              <a:t>In part 2, you can move between screens freely, we asked if that was a feature that should be kept in or removed, people were pretty split down the middle about it. 6 people said keep, 5 said remove, and 3 were neutral/didn't state their opinion. </a:t>
            </a:r>
          </a:p>
          <a:p>
            <a:pPr indent="-419100" lvl="0" marL="457200" marR="0" rtl="0" algn="l">
              <a:lnSpc>
                <a:spcPct val="94000"/>
              </a:lnSpc>
              <a:spcBef>
                <a:spcPts val="0"/>
              </a:spcBef>
              <a:spcAft>
                <a:spcPts val="0"/>
              </a:spcAft>
              <a:buSzPct val="100000"/>
            </a:pPr>
            <a:r>
              <a:rPr lang="en-US" sz="3000"/>
              <a:t>More sound effects, but it seemed some people enjoyed the quacking</a:t>
            </a:r>
          </a:p>
          <a:p>
            <a:pPr indent="-419100" lvl="0" marL="457200" marR="0" rtl="0" algn="l">
              <a:lnSpc>
                <a:spcPct val="94000"/>
              </a:lnSpc>
              <a:spcBef>
                <a:spcPts val="0"/>
              </a:spcBef>
              <a:spcAft>
                <a:spcPts val="0"/>
              </a:spcAft>
              <a:buSzPct val="100000"/>
            </a:pPr>
            <a:r>
              <a:rPr lang="en-US" sz="3000"/>
              <a:t>Fix lure radius visual &amp; tweak ability to leave screen (can leave when you don't mean to)</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1371600" y="685800"/>
            <a:ext cx="9601200" cy="1485899"/>
          </a:xfrm>
          <a:prstGeom prst="rect">
            <a:avLst/>
          </a:prstGeom>
          <a:noFill/>
          <a:ln>
            <a:noFill/>
          </a:ln>
        </p:spPr>
        <p:txBody>
          <a:bodyPr anchorCtr="0" anchor="t" bIns="45700" lIns="91425" rIns="91425" tIns="45700">
            <a:noAutofit/>
          </a:bodyPr>
          <a:lstStyle/>
          <a:p>
            <a:pPr indent="0" lvl="0" marL="0" marR="0" rtl="0" algn="l">
              <a:lnSpc>
                <a:spcPct val="89000"/>
              </a:lnSpc>
              <a:spcBef>
                <a:spcPts val="0"/>
              </a:spcBef>
              <a:buClr>
                <a:schemeClr val="dk2"/>
              </a:buClr>
              <a:buSzPct val="25000"/>
              <a:buFont typeface="Source Sans Pro"/>
              <a:buNone/>
            </a:pPr>
            <a:r>
              <a:rPr b="0" i="0" lang="en-US" sz="4400" u="none" cap="none" strike="noStrike">
                <a:solidFill>
                  <a:schemeClr val="dk2"/>
                </a:solidFill>
                <a:latin typeface="Source Sans Pro"/>
                <a:ea typeface="Source Sans Pro"/>
                <a:cs typeface="Source Sans Pro"/>
                <a:sym typeface="Source Sans Pro"/>
              </a:rPr>
              <a:t>Critique</a:t>
            </a:r>
          </a:p>
        </p:txBody>
      </p:sp>
      <p:sp>
        <p:nvSpPr>
          <p:cNvPr id="178" name="Shape 178"/>
          <p:cNvSpPr txBox="1"/>
          <p:nvPr>
            <p:ph idx="1" type="body"/>
          </p:nvPr>
        </p:nvSpPr>
        <p:spPr>
          <a:xfrm>
            <a:off x="1371600" y="1631275"/>
            <a:ext cx="9601200" cy="4236000"/>
          </a:xfrm>
          <a:prstGeom prst="rect">
            <a:avLst/>
          </a:prstGeom>
          <a:noFill/>
          <a:ln>
            <a:noFill/>
          </a:ln>
        </p:spPr>
        <p:txBody>
          <a:bodyPr anchorCtr="0" anchor="t" bIns="45700" lIns="91425" rIns="91425" tIns="45700">
            <a:noAutofit/>
          </a:bodyPr>
          <a:lstStyle/>
          <a:p>
            <a:pPr indent="-419100" lvl="0" marL="457200" marR="0" rtl="0" algn="l">
              <a:lnSpc>
                <a:spcPct val="94000"/>
              </a:lnSpc>
              <a:spcBef>
                <a:spcPts val="0"/>
              </a:spcBef>
              <a:spcAft>
                <a:spcPts val="0"/>
              </a:spcAft>
              <a:buClr>
                <a:schemeClr val="dk2"/>
              </a:buClr>
              <a:buSzPct val="100000"/>
              <a:buFont typeface="Source Sans Pro"/>
            </a:pPr>
            <a:r>
              <a:rPr lang="en-US" sz="3000"/>
              <a:t>Fix sprite overlap</a:t>
            </a:r>
          </a:p>
          <a:p>
            <a:pPr indent="-419100" lvl="0" marL="457200" marR="0" rtl="0" algn="l">
              <a:lnSpc>
                <a:spcPct val="94000"/>
              </a:lnSpc>
              <a:spcBef>
                <a:spcPts val="0"/>
              </a:spcBef>
              <a:spcAft>
                <a:spcPts val="0"/>
              </a:spcAft>
              <a:buSzPct val="100000"/>
            </a:pPr>
            <a:r>
              <a:rPr lang="en-US" sz="3000"/>
              <a:t>Sound design</a:t>
            </a:r>
          </a:p>
          <a:p>
            <a:pPr indent="-419100" lvl="0" marL="457200" marR="0" rtl="0" algn="l">
              <a:lnSpc>
                <a:spcPct val="94000"/>
              </a:lnSpc>
              <a:spcBef>
                <a:spcPts val="0"/>
              </a:spcBef>
              <a:spcAft>
                <a:spcPts val="0"/>
              </a:spcAft>
              <a:buSzPct val="100000"/>
            </a:pPr>
            <a:r>
              <a:rPr lang="en-US" sz="3000"/>
              <a:t>Cutscenes are lengthy</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ctrTitle"/>
          </p:nvPr>
        </p:nvSpPr>
        <p:spPr>
          <a:xfrm>
            <a:off x="1915352" y="2038153"/>
            <a:ext cx="8361300" cy="2098200"/>
          </a:xfrm>
          <a:prstGeom prst="rect">
            <a:avLst/>
          </a:prstGeom>
        </p:spPr>
        <p:txBody>
          <a:bodyPr anchorCtr="0" anchor="b" bIns="91425" lIns="91425" rIns="91425" tIns="91425">
            <a:noAutofit/>
          </a:bodyPr>
          <a:lstStyle/>
          <a:p>
            <a:pPr lvl="0">
              <a:spcBef>
                <a:spcPts val="0"/>
              </a:spcBef>
              <a:buNone/>
            </a:pPr>
            <a:r>
              <a:rPr lang="en-US"/>
              <a:t>Thank you!</a:t>
            </a:r>
          </a:p>
          <a:p>
            <a:pPr lvl="0" rtl="0">
              <a:spcBef>
                <a:spcPts val="0"/>
              </a:spcBef>
              <a:buNone/>
            </a:pPr>
            <a:r>
              <a:rPr lang="en-US"/>
              <a:t>Questions?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1371600" y="685800"/>
            <a:ext cx="9601200" cy="1485899"/>
          </a:xfrm>
          <a:prstGeom prst="rect">
            <a:avLst/>
          </a:prstGeom>
          <a:noFill/>
          <a:ln>
            <a:noFill/>
          </a:ln>
        </p:spPr>
        <p:txBody>
          <a:bodyPr anchorCtr="0" anchor="t" bIns="45700" lIns="91425" rIns="91425" tIns="45700">
            <a:noAutofit/>
          </a:bodyPr>
          <a:lstStyle/>
          <a:p>
            <a:pPr indent="0" lvl="0" marL="0" marR="0" rtl="0" algn="l">
              <a:lnSpc>
                <a:spcPct val="89000"/>
              </a:lnSpc>
              <a:spcBef>
                <a:spcPts val="0"/>
              </a:spcBef>
              <a:buClr>
                <a:schemeClr val="dk2"/>
              </a:buClr>
              <a:buSzPct val="25000"/>
              <a:buFont typeface="Source Sans Pro"/>
              <a:buNone/>
            </a:pPr>
            <a:r>
              <a:rPr b="0" i="0" lang="en-US" sz="4400" u="none" cap="none" strike="noStrike">
                <a:solidFill>
                  <a:schemeClr val="dk2"/>
                </a:solidFill>
                <a:latin typeface="Source Sans Pro"/>
                <a:ea typeface="Source Sans Pro"/>
                <a:cs typeface="Source Sans Pro"/>
                <a:sym typeface="Source Sans Pro"/>
              </a:rPr>
              <a:t>Game Summary</a:t>
            </a:r>
          </a:p>
        </p:txBody>
      </p:sp>
      <p:sp>
        <p:nvSpPr>
          <p:cNvPr id="100" name="Shape 100"/>
          <p:cNvSpPr txBox="1"/>
          <p:nvPr>
            <p:ph idx="1" type="body"/>
          </p:nvPr>
        </p:nvSpPr>
        <p:spPr>
          <a:xfrm>
            <a:off x="1371600" y="1567542"/>
            <a:ext cx="9601200" cy="4299857"/>
          </a:xfrm>
          <a:prstGeom prst="rect">
            <a:avLst/>
          </a:prstGeom>
          <a:noFill/>
          <a:ln>
            <a:noFill/>
          </a:ln>
        </p:spPr>
        <p:txBody>
          <a:bodyPr anchorCtr="0" anchor="t" bIns="45700" lIns="91425" rIns="91425" tIns="45700">
            <a:noAutofit/>
          </a:bodyPr>
          <a:lstStyle/>
          <a:p>
            <a:pPr indent="0" lvl="0" marL="0" marR="0" rtl="0" algn="l">
              <a:lnSpc>
                <a:spcPct val="94000"/>
              </a:lnSpc>
              <a:spcBef>
                <a:spcPts val="0"/>
              </a:spcBef>
              <a:spcAft>
                <a:spcPts val="0"/>
              </a:spcAft>
              <a:buClr>
                <a:schemeClr val="dk2"/>
              </a:buClr>
              <a:buSzPct val="25000"/>
              <a:buFont typeface="Source Sans Pro"/>
              <a:buNone/>
            </a:pPr>
            <a:r>
              <a:rPr b="0" i="0" lang="en-US" sz="2400" u="none" cap="none" strike="noStrike">
                <a:solidFill>
                  <a:schemeClr val="dk2"/>
                </a:solidFill>
                <a:latin typeface="Source Sans Pro"/>
                <a:ea typeface="Source Sans Pro"/>
                <a:cs typeface="Source Sans Pro"/>
                <a:sym typeface="Source Sans Pro"/>
              </a:rPr>
              <a:t>You play as Echo, a chatty forest nymph who distracts Hera from discovering her husband Zeus’s cheating ways. By talking, you draw Hera’s attention and the attention of passerby and lead them away from Zeus. Hera grows angry at Echo for distracting her, and curses Echo to only be able to repeat (echo!) others. From there, you fruitlessly pine for your love, Narcissus, and keep others away from him from beyond the grave until his own miserable demise.</a:t>
            </a:r>
          </a:p>
          <a:p>
            <a:pPr indent="-409447" lvl="0" marL="384048" marR="0" rtl="0" algn="l">
              <a:lnSpc>
                <a:spcPct val="94000"/>
              </a:lnSpc>
              <a:spcBef>
                <a:spcPts val="1200"/>
              </a:spcBef>
              <a:spcAft>
                <a:spcPts val="0"/>
              </a:spcAft>
              <a:buClr>
                <a:schemeClr val="dk2"/>
              </a:buClr>
              <a:buSzPct val="100000"/>
              <a:buFont typeface="Source Sans Pro"/>
              <a:buChar char="■"/>
            </a:pPr>
            <a:r>
              <a:rPr lang="en-US" sz="2400"/>
              <a:t>Custom sound effects</a:t>
            </a:r>
          </a:p>
          <a:p>
            <a:pPr indent="-409447" lvl="0" marL="384048" marR="0" rtl="0" algn="l">
              <a:lnSpc>
                <a:spcPct val="94000"/>
              </a:lnSpc>
              <a:spcBef>
                <a:spcPts val="1200"/>
              </a:spcBef>
              <a:spcAft>
                <a:spcPts val="0"/>
              </a:spcAft>
              <a:buClr>
                <a:schemeClr val="dk2"/>
              </a:buClr>
              <a:buSzPct val="100000"/>
              <a:buFont typeface="Source Sans Pro"/>
              <a:buChar char="■"/>
            </a:pPr>
            <a:r>
              <a:rPr lang="en-US" sz="2400"/>
              <a:t>Interactive tutorial</a:t>
            </a:r>
          </a:p>
          <a:p>
            <a:pPr indent="-409447" lvl="0" marL="384048" marR="0" rtl="0" algn="l">
              <a:lnSpc>
                <a:spcPct val="94000"/>
              </a:lnSpc>
              <a:spcBef>
                <a:spcPts val="1200"/>
              </a:spcBef>
              <a:spcAft>
                <a:spcPts val="0"/>
              </a:spcAft>
              <a:buClr>
                <a:schemeClr val="dk2"/>
              </a:buClr>
              <a:buSzPct val="100000"/>
              <a:buFont typeface="Source Sans Pro"/>
              <a:buChar char="■"/>
            </a:pPr>
            <a:r>
              <a:rPr lang="en-US" sz="2400"/>
              <a:t>Chat/repeat others to move them</a:t>
            </a:r>
          </a:p>
          <a:p>
            <a:pPr indent="-409447" lvl="0" marL="384048" marR="0" rtl="0" algn="l">
              <a:lnSpc>
                <a:spcPct val="94000"/>
              </a:lnSpc>
              <a:spcBef>
                <a:spcPts val="1200"/>
              </a:spcBef>
              <a:spcAft>
                <a:spcPts val="0"/>
              </a:spcAft>
              <a:buClr>
                <a:schemeClr val="dk2"/>
              </a:buClr>
              <a:buSzPct val="100000"/>
              <a:buFont typeface="Source Sans Pro"/>
              <a:buChar char="■"/>
            </a:pPr>
            <a:r>
              <a:rPr lang="en-US" sz="2400"/>
              <a:t>Tragic story</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1371600" y="685800"/>
            <a:ext cx="9601200" cy="1485899"/>
          </a:xfrm>
          <a:prstGeom prst="rect">
            <a:avLst/>
          </a:prstGeom>
          <a:noFill/>
          <a:ln>
            <a:noFill/>
          </a:ln>
        </p:spPr>
        <p:txBody>
          <a:bodyPr anchorCtr="0" anchor="t" bIns="45700" lIns="91425" rIns="91425" tIns="45700">
            <a:noAutofit/>
          </a:bodyPr>
          <a:lstStyle/>
          <a:p>
            <a:pPr indent="0" lvl="0" marL="0" marR="0" rtl="0" algn="l">
              <a:lnSpc>
                <a:spcPct val="89000"/>
              </a:lnSpc>
              <a:spcBef>
                <a:spcPts val="0"/>
              </a:spcBef>
              <a:buClr>
                <a:schemeClr val="dk2"/>
              </a:buClr>
              <a:buSzPct val="25000"/>
              <a:buFont typeface="Source Sans Pro"/>
              <a:buNone/>
            </a:pPr>
            <a:r>
              <a:rPr b="0" i="0" lang="en-US" sz="4400" u="none" cap="none" strike="noStrike">
                <a:solidFill>
                  <a:schemeClr val="dk2"/>
                </a:solidFill>
                <a:latin typeface="Source Sans Pro"/>
                <a:ea typeface="Source Sans Pro"/>
                <a:cs typeface="Source Sans Pro"/>
                <a:sym typeface="Source Sans Pro"/>
              </a:rPr>
              <a:t>Target Audience &amp; Experience Goals</a:t>
            </a:r>
          </a:p>
        </p:txBody>
      </p:sp>
      <p:sp>
        <p:nvSpPr>
          <p:cNvPr id="106" name="Shape 106"/>
          <p:cNvSpPr txBox="1"/>
          <p:nvPr>
            <p:ph idx="1" type="body"/>
          </p:nvPr>
        </p:nvSpPr>
        <p:spPr>
          <a:xfrm>
            <a:off x="1371600" y="1567542"/>
            <a:ext cx="9601200" cy="4299857"/>
          </a:xfrm>
          <a:prstGeom prst="rect">
            <a:avLst/>
          </a:prstGeom>
          <a:noFill/>
          <a:ln>
            <a:noFill/>
          </a:ln>
        </p:spPr>
        <p:txBody>
          <a:bodyPr anchorCtr="0" anchor="t" bIns="45700" lIns="91425" rIns="91425" tIns="45700">
            <a:noAutofit/>
          </a:bodyPr>
          <a:lstStyle/>
          <a:p>
            <a:pPr indent="-419100" lvl="0" marL="457200" marR="0" rtl="0" algn="l">
              <a:lnSpc>
                <a:spcPct val="94000"/>
              </a:lnSpc>
              <a:spcBef>
                <a:spcPts val="0"/>
              </a:spcBef>
              <a:spcAft>
                <a:spcPts val="0"/>
              </a:spcAft>
              <a:buSzPct val="100000"/>
            </a:pPr>
            <a:r>
              <a:rPr lang="en-US" sz="3000"/>
              <a:t>People looking for a fun action game or who are also interested in Greek mythology</a:t>
            </a:r>
          </a:p>
          <a:p>
            <a:pPr indent="0" lvl="0" marL="0" marR="0" rtl="0" algn="l">
              <a:lnSpc>
                <a:spcPct val="94000"/>
              </a:lnSpc>
              <a:spcBef>
                <a:spcPts val="0"/>
              </a:spcBef>
              <a:spcAft>
                <a:spcPts val="0"/>
              </a:spcAft>
              <a:buNone/>
            </a:pPr>
            <a:r>
              <a:t/>
            </a:r>
            <a:endParaRPr sz="3000"/>
          </a:p>
          <a:p>
            <a:pPr indent="-419100" lvl="0" marL="457200" marR="0" rtl="0" algn="l">
              <a:lnSpc>
                <a:spcPct val="94000"/>
              </a:lnSpc>
              <a:spcBef>
                <a:spcPts val="0"/>
              </a:spcBef>
              <a:spcAft>
                <a:spcPts val="0"/>
              </a:spcAft>
              <a:buSzPct val="100000"/>
            </a:pPr>
            <a:r>
              <a:rPr lang="en-US" sz="3000"/>
              <a:t>Despair as an experience goal</a:t>
            </a:r>
          </a:p>
          <a:p>
            <a:pPr indent="495300" lvl="1" marR="0" rtl="0" algn="l">
              <a:lnSpc>
                <a:spcPct val="94000"/>
              </a:lnSpc>
              <a:spcBef>
                <a:spcPts val="0"/>
              </a:spcBef>
              <a:spcAft>
                <a:spcPts val="0"/>
              </a:spcAft>
              <a:buSzPct val="100000"/>
            </a:pPr>
            <a:r>
              <a:rPr lang="en-US" sz="3000"/>
              <a:t>Echo &amp; Narcissus is a sad tale for all parties involved :(</a:t>
            </a:r>
          </a:p>
          <a:p>
            <a:pPr indent="0" lvl="0" marL="0" marR="0" rtl="0" algn="l">
              <a:lnSpc>
                <a:spcPct val="94000"/>
              </a:lnSpc>
              <a:spcBef>
                <a:spcPts val="1200"/>
              </a:spcBef>
              <a:spcAft>
                <a:spcPts val="0"/>
              </a:spcAft>
              <a:buClr>
                <a:schemeClr val="dk2"/>
              </a:buClr>
              <a:buSzPct val="25000"/>
              <a:buFont typeface="Source Sans Pro"/>
              <a:buNone/>
            </a:pPr>
            <a:r>
              <a:t/>
            </a:r>
            <a:endParaRPr b="0" i="0" sz="3000" u="none" cap="none" strike="noStrike">
              <a:solidFill>
                <a:schemeClr val="dk2"/>
              </a:solidFill>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1371600" y="685800"/>
            <a:ext cx="9601200" cy="1485899"/>
          </a:xfrm>
          <a:prstGeom prst="rect">
            <a:avLst/>
          </a:prstGeom>
          <a:noFill/>
          <a:ln>
            <a:noFill/>
          </a:ln>
        </p:spPr>
        <p:txBody>
          <a:bodyPr anchorCtr="0" anchor="t" bIns="45700" lIns="91425" rIns="91425" tIns="45700">
            <a:noAutofit/>
          </a:bodyPr>
          <a:lstStyle/>
          <a:p>
            <a:pPr indent="0" lvl="0" marL="0" marR="0" rtl="0" algn="l">
              <a:lnSpc>
                <a:spcPct val="89000"/>
              </a:lnSpc>
              <a:spcBef>
                <a:spcPts val="0"/>
              </a:spcBef>
              <a:buClr>
                <a:schemeClr val="dk2"/>
              </a:buClr>
              <a:buSzPct val="25000"/>
              <a:buFont typeface="Source Sans Pro"/>
              <a:buNone/>
            </a:pPr>
            <a:r>
              <a:rPr b="0" i="0" lang="en-US" sz="4400" u="none" cap="none" strike="noStrike">
                <a:solidFill>
                  <a:schemeClr val="dk2"/>
                </a:solidFill>
                <a:latin typeface="Source Sans Pro"/>
                <a:ea typeface="Source Sans Pro"/>
                <a:cs typeface="Source Sans Pro"/>
                <a:sym typeface="Source Sans Pro"/>
              </a:rPr>
              <a:t>Measurable Experience Goals</a:t>
            </a:r>
          </a:p>
        </p:txBody>
      </p:sp>
      <p:sp>
        <p:nvSpPr>
          <p:cNvPr id="112" name="Shape 112"/>
          <p:cNvSpPr txBox="1"/>
          <p:nvPr>
            <p:ph idx="1" type="body"/>
          </p:nvPr>
        </p:nvSpPr>
        <p:spPr>
          <a:xfrm>
            <a:off x="1371600" y="1593669"/>
            <a:ext cx="9601200" cy="4273730"/>
          </a:xfrm>
          <a:prstGeom prst="rect">
            <a:avLst/>
          </a:prstGeom>
          <a:noFill/>
          <a:ln>
            <a:noFill/>
          </a:ln>
        </p:spPr>
        <p:txBody>
          <a:bodyPr anchorCtr="0" anchor="t" bIns="45700" lIns="91425" rIns="91425" tIns="45700">
            <a:noAutofit/>
          </a:bodyPr>
          <a:lstStyle/>
          <a:p>
            <a:pPr indent="-419100" lvl="0" marL="457200" marR="0" rtl="0" algn="l">
              <a:lnSpc>
                <a:spcPct val="94000"/>
              </a:lnSpc>
              <a:spcBef>
                <a:spcPts val="0"/>
              </a:spcBef>
              <a:spcAft>
                <a:spcPts val="0"/>
              </a:spcAft>
              <a:buSzPct val="100000"/>
            </a:pPr>
            <a:r>
              <a:rPr lang="en-US" sz="3000"/>
              <a:t>We want at least 50% of players to complete the game</a:t>
            </a:r>
          </a:p>
          <a:p>
            <a:pPr indent="-419100" lvl="0" marL="457200" marR="0" rtl="0" algn="l">
              <a:lnSpc>
                <a:spcPct val="94000"/>
              </a:lnSpc>
              <a:spcBef>
                <a:spcPts val="0"/>
              </a:spcBef>
              <a:spcAft>
                <a:spcPts val="0"/>
              </a:spcAft>
              <a:buSzPct val="100000"/>
            </a:pPr>
            <a:r>
              <a:rPr lang="en-US" sz="3000"/>
              <a:t>We want at least 75% of players to complete the Zeus section in less than 3 restarts</a:t>
            </a:r>
          </a:p>
          <a:p>
            <a:pPr indent="-419100" lvl="0" marL="457200" marR="0" rtl="0" algn="l">
              <a:lnSpc>
                <a:spcPct val="94000"/>
              </a:lnSpc>
              <a:spcBef>
                <a:spcPts val="0"/>
              </a:spcBef>
              <a:spcAft>
                <a:spcPts val="0"/>
              </a:spcAft>
              <a:buSzPct val="100000"/>
            </a:pPr>
            <a:r>
              <a:rPr lang="en-US" sz="3000"/>
              <a:t>We want players to act (click or press spacebar) every 5 seconds or faster on average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1371600" y="685800"/>
            <a:ext cx="9601200" cy="1485899"/>
          </a:xfrm>
          <a:prstGeom prst="rect">
            <a:avLst/>
          </a:prstGeom>
          <a:noFill/>
          <a:ln>
            <a:noFill/>
          </a:ln>
        </p:spPr>
        <p:txBody>
          <a:bodyPr anchorCtr="0" anchor="t" bIns="45700" lIns="91425" rIns="91425" tIns="45700">
            <a:noAutofit/>
          </a:bodyPr>
          <a:lstStyle/>
          <a:p>
            <a:pPr indent="0" lvl="0" marL="0" marR="0" rtl="0" algn="l">
              <a:lnSpc>
                <a:spcPct val="89000"/>
              </a:lnSpc>
              <a:spcBef>
                <a:spcPts val="0"/>
              </a:spcBef>
              <a:buClr>
                <a:schemeClr val="dk2"/>
              </a:buClr>
              <a:buSzPct val="25000"/>
              <a:buFont typeface="Source Sans Pro"/>
              <a:buNone/>
            </a:pPr>
            <a:r>
              <a:rPr b="0" i="0" lang="en-US" sz="4400" u="none" cap="none" strike="noStrike">
                <a:solidFill>
                  <a:schemeClr val="dk2"/>
                </a:solidFill>
                <a:latin typeface="Source Sans Pro"/>
                <a:ea typeface="Source Sans Pro"/>
                <a:cs typeface="Source Sans Pro"/>
                <a:sym typeface="Source Sans Pro"/>
              </a:rPr>
              <a:t>Analytics - Game Completion</a:t>
            </a:r>
          </a:p>
        </p:txBody>
      </p:sp>
      <p:pic>
        <p:nvPicPr>
          <p:cNvPr id="118" name="Shape 118"/>
          <p:cNvPicPr preferRelativeResize="0"/>
          <p:nvPr/>
        </p:nvPicPr>
        <p:blipFill>
          <a:blip r:embed="rId3">
            <a:alphaModFix/>
          </a:blip>
          <a:stretch>
            <a:fillRect/>
          </a:stretch>
        </p:blipFill>
        <p:spPr>
          <a:xfrm>
            <a:off x="1038700" y="2171701"/>
            <a:ext cx="5419825" cy="3263174"/>
          </a:xfrm>
          <a:prstGeom prst="rect">
            <a:avLst/>
          </a:prstGeom>
          <a:noFill/>
          <a:ln>
            <a:noFill/>
          </a:ln>
        </p:spPr>
      </p:pic>
      <p:pic>
        <p:nvPicPr>
          <p:cNvPr id="119" name="Shape 119"/>
          <p:cNvPicPr preferRelativeResize="0"/>
          <p:nvPr/>
        </p:nvPicPr>
        <p:blipFill>
          <a:blip r:embed="rId4">
            <a:alphaModFix/>
          </a:blip>
          <a:stretch>
            <a:fillRect/>
          </a:stretch>
        </p:blipFill>
        <p:spPr>
          <a:xfrm>
            <a:off x="6727425" y="1897174"/>
            <a:ext cx="4857924" cy="3812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1371600" y="685800"/>
            <a:ext cx="9601200" cy="1485900"/>
          </a:xfrm>
          <a:prstGeom prst="rect">
            <a:avLst/>
          </a:prstGeom>
          <a:noFill/>
          <a:ln>
            <a:noFill/>
          </a:ln>
        </p:spPr>
        <p:txBody>
          <a:bodyPr anchorCtr="0" anchor="t" bIns="45700" lIns="91425" rIns="91425" tIns="45700">
            <a:noAutofit/>
          </a:bodyPr>
          <a:lstStyle/>
          <a:p>
            <a:pPr indent="0" lvl="0" marL="0" marR="0" rtl="0" algn="l">
              <a:lnSpc>
                <a:spcPct val="89000"/>
              </a:lnSpc>
              <a:spcBef>
                <a:spcPts val="0"/>
              </a:spcBef>
              <a:buClr>
                <a:schemeClr val="dk2"/>
              </a:buClr>
              <a:buSzPct val="25000"/>
              <a:buFont typeface="Source Sans Pro"/>
              <a:buNone/>
            </a:pPr>
            <a:r>
              <a:rPr b="0" i="0" lang="en-US" sz="4400" u="none" cap="none" strike="noStrike">
                <a:solidFill>
                  <a:schemeClr val="dk2"/>
                </a:solidFill>
                <a:latin typeface="Source Sans Pro"/>
                <a:ea typeface="Source Sans Pro"/>
                <a:cs typeface="Source Sans Pro"/>
                <a:sym typeface="Source Sans Pro"/>
              </a:rPr>
              <a:t>Analytics - </a:t>
            </a:r>
            <a:r>
              <a:rPr lang="en-US"/>
              <a:t>Zeus Restarts</a:t>
            </a:r>
          </a:p>
        </p:txBody>
      </p:sp>
      <p:pic>
        <p:nvPicPr>
          <p:cNvPr id="125" name="Shape 125"/>
          <p:cNvPicPr preferRelativeResize="0"/>
          <p:nvPr/>
        </p:nvPicPr>
        <p:blipFill>
          <a:blip r:embed="rId3">
            <a:alphaModFix/>
          </a:blip>
          <a:stretch>
            <a:fillRect/>
          </a:stretch>
        </p:blipFill>
        <p:spPr>
          <a:xfrm>
            <a:off x="795375" y="2432325"/>
            <a:ext cx="5481249" cy="3288749"/>
          </a:xfrm>
          <a:prstGeom prst="rect">
            <a:avLst/>
          </a:prstGeom>
          <a:noFill/>
          <a:ln>
            <a:noFill/>
          </a:ln>
        </p:spPr>
      </p:pic>
      <p:pic>
        <p:nvPicPr>
          <p:cNvPr id="126" name="Shape 126"/>
          <p:cNvPicPr preferRelativeResize="0"/>
          <p:nvPr/>
        </p:nvPicPr>
        <p:blipFill>
          <a:blip r:embed="rId4">
            <a:alphaModFix/>
          </a:blip>
          <a:stretch>
            <a:fillRect/>
          </a:stretch>
        </p:blipFill>
        <p:spPr>
          <a:xfrm>
            <a:off x="6491874" y="2432325"/>
            <a:ext cx="5481249" cy="32887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1371600" y="685800"/>
            <a:ext cx="9601200" cy="1485900"/>
          </a:xfrm>
          <a:prstGeom prst="rect">
            <a:avLst/>
          </a:prstGeom>
          <a:noFill/>
          <a:ln>
            <a:noFill/>
          </a:ln>
        </p:spPr>
        <p:txBody>
          <a:bodyPr anchorCtr="0" anchor="t" bIns="45700" lIns="91425" rIns="91425" tIns="45700">
            <a:noAutofit/>
          </a:bodyPr>
          <a:lstStyle/>
          <a:p>
            <a:pPr indent="0" lvl="0" marL="0" marR="0" rtl="0" algn="l">
              <a:lnSpc>
                <a:spcPct val="89000"/>
              </a:lnSpc>
              <a:spcBef>
                <a:spcPts val="0"/>
              </a:spcBef>
              <a:buClr>
                <a:schemeClr val="dk2"/>
              </a:buClr>
              <a:buSzPct val="25000"/>
              <a:buFont typeface="Source Sans Pro"/>
              <a:buNone/>
            </a:pPr>
            <a:r>
              <a:rPr b="0" i="0" lang="en-US" sz="4400" u="none" cap="none" strike="noStrike">
                <a:solidFill>
                  <a:schemeClr val="dk2"/>
                </a:solidFill>
                <a:latin typeface="Source Sans Pro"/>
                <a:ea typeface="Source Sans Pro"/>
                <a:cs typeface="Source Sans Pro"/>
                <a:sym typeface="Source Sans Pro"/>
              </a:rPr>
              <a:t>Analytics - </a:t>
            </a:r>
            <a:r>
              <a:rPr lang="en-US"/>
              <a:t>Frequency of Actions</a:t>
            </a:r>
          </a:p>
        </p:txBody>
      </p:sp>
      <p:sp>
        <p:nvSpPr>
          <p:cNvPr id="132" name="Shape 132"/>
          <p:cNvSpPr txBox="1"/>
          <p:nvPr/>
        </p:nvSpPr>
        <p:spPr>
          <a:xfrm>
            <a:off x="6902037" y="5602025"/>
            <a:ext cx="3695400" cy="199800"/>
          </a:xfrm>
          <a:prstGeom prst="rect">
            <a:avLst/>
          </a:prstGeom>
          <a:noFill/>
          <a:ln>
            <a:noFill/>
          </a:ln>
        </p:spPr>
        <p:txBody>
          <a:bodyPr anchorCtr="0" anchor="t" bIns="91425" lIns="91425" rIns="91425" tIns="91425">
            <a:noAutofit/>
          </a:bodyPr>
          <a:lstStyle/>
          <a:p>
            <a:pPr lvl="0" rtl="0">
              <a:spcBef>
                <a:spcPts val="0"/>
              </a:spcBef>
              <a:buNone/>
            </a:pPr>
            <a:r>
              <a:t/>
            </a:r>
            <a:endParaRPr sz="1800">
              <a:latin typeface="Source Sans Pro"/>
              <a:ea typeface="Source Sans Pro"/>
              <a:cs typeface="Source Sans Pro"/>
              <a:sym typeface="Source Sans Pro"/>
            </a:endParaRPr>
          </a:p>
        </p:txBody>
      </p:sp>
      <p:pic>
        <p:nvPicPr>
          <p:cNvPr id="133" name="Shape 133"/>
          <p:cNvPicPr preferRelativeResize="0"/>
          <p:nvPr/>
        </p:nvPicPr>
        <p:blipFill>
          <a:blip r:embed="rId3">
            <a:alphaModFix/>
          </a:blip>
          <a:stretch>
            <a:fillRect/>
          </a:stretch>
        </p:blipFill>
        <p:spPr>
          <a:xfrm>
            <a:off x="2954287" y="1930900"/>
            <a:ext cx="7215625" cy="4329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1371600" y="685800"/>
            <a:ext cx="9601200" cy="777239"/>
          </a:xfrm>
          <a:prstGeom prst="rect">
            <a:avLst/>
          </a:prstGeom>
          <a:noFill/>
          <a:ln>
            <a:noFill/>
          </a:ln>
        </p:spPr>
        <p:txBody>
          <a:bodyPr anchorCtr="0" anchor="t" bIns="45700" lIns="91425" rIns="91425" tIns="45700">
            <a:noAutofit/>
          </a:bodyPr>
          <a:lstStyle/>
          <a:p>
            <a:pPr indent="0" lvl="0" marL="0" marR="0" rtl="0" algn="l">
              <a:lnSpc>
                <a:spcPct val="89000"/>
              </a:lnSpc>
              <a:spcBef>
                <a:spcPts val="0"/>
              </a:spcBef>
              <a:buClr>
                <a:schemeClr val="dk2"/>
              </a:buClr>
              <a:buSzPct val="25000"/>
              <a:buFont typeface="Source Sans Pro"/>
              <a:buNone/>
            </a:pPr>
            <a:r>
              <a:rPr b="0" i="0" lang="en-US" sz="4400" u="none" cap="none" strike="noStrike">
                <a:solidFill>
                  <a:schemeClr val="dk2"/>
                </a:solidFill>
                <a:latin typeface="Source Sans Pro"/>
                <a:ea typeface="Source Sans Pro"/>
                <a:cs typeface="Source Sans Pro"/>
                <a:sym typeface="Source Sans Pro"/>
              </a:rPr>
              <a:t>Play Description</a:t>
            </a:r>
          </a:p>
        </p:txBody>
      </p:sp>
      <p:sp>
        <p:nvSpPr>
          <p:cNvPr id="139" name="Shape 139"/>
          <p:cNvSpPr txBox="1"/>
          <p:nvPr>
            <p:ph idx="1" type="body"/>
          </p:nvPr>
        </p:nvSpPr>
        <p:spPr>
          <a:xfrm>
            <a:off x="1371600" y="1463040"/>
            <a:ext cx="9601200" cy="4404359"/>
          </a:xfrm>
          <a:prstGeom prst="rect">
            <a:avLst/>
          </a:prstGeom>
          <a:noFill/>
          <a:ln>
            <a:noFill/>
          </a:ln>
        </p:spPr>
        <p:txBody>
          <a:bodyPr anchorCtr="0" anchor="t" bIns="45700" lIns="91425" rIns="91425" tIns="45700">
            <a:noAutofit/>
          </a:bodyPr>
          <a:lstStyle/>
          <a:p>
            <a:pPr indent="-409447" lvl="0" marL="384048" marR="0" rtl="0" algn="l">
              <a:lnSpc>
                <a:spcPct val="94000"/>
              </a:lnSpc>
              <a:spcBef>
                <a:spcPts val="0"/>
              </a:spcBef>
              <a:spcAft>
                <a:spcPts val="0"/>
              </a:spcAft>
              <a:buClr>
                <a:schemeClr val="dk2"/>
              </a:buClr>
              <a:buSzPct val="100000"/>
              <a:buFont typeface="Source Sans Pro"/>
              <a:buChar char="■"/>
            </a:pPr>
            <a:r>
              <a:rPr b="0" i="0" lang="en-US" sz="2400" u="none" cap="none" strike="noStrike">
                <a:solidFill>
                  <a:schemeClr val="dk2"/>
                </a:solidFill>
                <a:latin typeface="Source Sans Pro"/>
                <a:ea typeface="Source Sans Pro"/>
                <a:cs typeface="Source Sans Pro"/>
                <a:sym typeface="Source Sans Pro"/>
              </a:rPr>
              <a:t>Click or click &amp; hold to move Echo around the screen</a:t>
            </a:r>
          </a:p>
          <a:p>
            <a:pPr indent="-409447" lvl="0" marL="384048" marR="0" rtl="0" algn="l">
              <a:lnSpc>
                <a:spcPct val="94000"/>
              </a:lnSpc>
              <a:spcBef>
                <a:spcPts val="1200"/>
              </a:spcBef>
              <a:spcAft>
                <a:spcPts val="0"/>
              </a:spcAft>
              <a:buClr>
                <a:schemeClr val="dk2"/>
              </a:buClr>
              <a:buSzPct val="100000"/>
              <a:buFont typeface="Source Sans Pro"/>
              <a:buChar char="■"/>
            </a:pPr>
            <a:r>
              <a:rPr b="0" i="0" lang="en-US" sz="2400" u="none" cap="none" strike="noStrike">
                <a:solidFill>
                  <a:schemeClr val="dk2"/>
                </a:solidFill>
                <a:latin typeface="Source Sans Pro"/>
                <a:ea typeface="Source Sans Pro"/>
                <a:cs typeface="Source Sans Pro"/>
                <a:sym typeface="Source Sans Pro"/>
              </a:rPr>
              <a:t>Press space to talk; most entities in your vicinity (Hera, ladies, and Narcissus) will follow you to listen</a:t>
            </a:r>
          </a:p>
          <a:p>
            <a:pPr indent="-409447" lvl="0" marL="384048" marR="0" rtl="0" algn="l">
              <a:lnSpc>
                <a:spcPct val="94000"/>
              </a:lnSpc>
              <a:spcBef>
                <a:spcPts val="1200"/>
              </a:spcBef>
              <a:spcAft>
                <a:spcPts val="0"/>
              </a:spcAft>
              <a:buClr>
                <a:schemeClr val="dk2"/>
              </a:buClr>
              <a:buSzPct val="100000"/>
              <a:buFont typeface="Source Sans Pro"/>
              <a:buChar char="■"/>
            </a:pPr>
            <a:r>
              <a:rPr b="0" i="0" lang="en-US" sz="2400" u="none" cap="none" strike="noStrike">
                <a:solidFill>
                  <a:schemeClr val="dk2"/>
                </a:solidFill>
                <a:latin typeface="Source Sans Pro"/>
                <a:ea typeface="Source Sans Pro"/>
                <a:cs typeface="Source Sans Pro"/>
                <a:sym typeface="Source Sans Pro"/>
              </a:rPr>
              <a:t>For the first half of the game, distract Hera from approaching Zeus with your chatter until enough time has passed</a:t>
            </a:r>
          </a:p>
          <a:p>
            <a:pPr indent="-409447" lvl="0" marL="384048" marR="0" rtl="0" algn="l">
              <a:lnSpc>
                <a:spcPct val="94000"/>
              </a:lnSpc>
              <a:spcBef>
                <a:spcPts val="1200"/>
              </a:spcBef>
              <a:spcAft>
                <a:spcPts val="0"/>
              </a:spcAft>
              <a:buClr>
                <a:schemeClr val="dk2"/>
              </a:buClr>
              <a:buSzPct val="100000"/>
              <a:buFont typeface="Source Sans Pro"/>
              <a:buChar char="■"/>
            </a:pPr>
            <a:r>
              <a:rPr b="0" i="0" lang="en-US" sz="2400" u="none" cap="none" strike="noStrike">
                <a:solidFill>
                  <a:schemeClr val="dk2"/>
                </a:solidFill>
                <a:latin typeface="Source Sans Pro"/>
                <a:ea typeface="Source Sans Pro"/>
                <a:cs typeface="Source Sans Pro"/>
                <a:sym typeface="Source Sans Pro"/>
              </a:rPr>
              <a:t>For the second half of the game, keep other nymphs away from your man, Narcissus, by talking to them and to him as a ghost. However, you can only repeat words you’ve heard from passerby</a:t>
            </a:r>
          </a:p>
          <a:p>
            <a:pPr indent="-409447" lvl="0" marL="384048" marR="0" rtl="0" algn="l">
              <a:lnSpc>
                <a:spcPct val="94000"/>
              </a:lnSpc>
              <a:spcBef>
                <a:spcPts val="1200"/>
              </a:spcBef>
              <a:spcAft>
                <a:spcPts val="0"/>
              </a:spcAft>
              <a:buClr>
                <a:schemeClr val="dk2"/>
              </a:buClr>
              <a:buSzPct val="100000"/>
              <a:buFont typeface="Source Sans Pro"/>
              <a:buChar char="■"/>
            </a:pPr>
            <a:r>
              <a:rPr b="0" i="0" lang="en-US" sz="2400" u="none" cap="none" strike="noStrike">
                <a:solidFill>
                  <a:schemeClr val="dk2"/>
                </a:solidFill>
                <a:latin typeface="Source Sans Pro"/>
                <a:ea typeface="Source Sans Pro"/>
                <a:cs typeface="Source Sans Pro"/>
                <a:sym typeface="Source Sans Pro"/>
              </a:rPr>
              <a:t>Approach passerby to hear what they say, then press space to repeat their words. In part 2 you have three different repeatable phrases, with three different results (luring, repelling, and freezing)</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1295400" y="219725"/>
            <a:ext cx="9601200" cy="1485900"/>
          </a:xfrm>
          <a:prstGeom prst="rect">
            <a:avLst/>
          </a:prstGeom>
          <a:noFill/>
          <a:ln>
            <a:noFill/>
          </a:ln>
        </p:spPr>
        <p:txBody>
          <a:bodyPr anchorCtr="0" anchor="t" bIns="45700" lIns="91425" rIns="91425" tIns="45700">
            <a:noAutofit/>
          </a:bodyPr>
          <a:lstStyle/>
          <a:p>
            <a:pPr indent="0" lvl="0" marL="0" marR="0" rtl="0" algn="l">
              <a:lnSpc>
                <a:spcPct val="89000"/>
              </a:lnSpc>
              <a:spcBef>
                <a:spcPts val="0"/>
              </a:spcBef>
              <a:buClr>
                <a:schemeClr val="dk2"/>
              </a:buClr>
              <a:buSzPct val="25000"/>
              <a:buFont typeface="Source Sans Pro"/>
              <a:buNone/>
            </a:pPr>
            <a:r>
              <a:rPr b="0" i="0" lang="en-US" sz="4400" u="none" cap="none" strike="noStrike">
                <a:solidFill>
                  <a:schemeClr val="dk2"/>
                </a:solidFill>
                <a:latin typeface="Source Sans Pro"/>
                <a:ea typeface="Source Sans Pro"/>
                <a:cs typeface="Source Sans Pro"/>
                <a:sym typeface="Source Sans Pro"/>
              </a:rPr>
              <a:t>Screenshots</a:t>
            </a:r>
          </a:p>
        </p:txBody>
      </p:sp>
      <p:pic>
        <p:nvPicPr>
          <p:cNvPr id="145" name="Shape 145"/>
          <p:cNvPicPr preferRelativeResize="0"/>
          <p:nvPr/>
        </p:nvPicPr>
        <p:blipFill>
          <a:blip r:embed="rId3">
            <a:alphaModFix/>
          </a:blip>
          <a:stretch>
            <a:fillRect/>
          </a:stretch>
        </p:blipFill>
        <p:spPr>
          <a:xfrm>
            <a:off x="1600575" y="1075725"/>
            <a:ext cx="4841274" cy="5385450"/>
          </a:xfrm>
          <a:prstGeom prst="rect">
            <a:avLst/>
          </a:prstGeom>
          <a:noFill/>
          <a:ln>
            <a:noFill/>
          </a:ln>
        </p:spPr>
      </p:pic>
      <p:pic>
        <p:nvPicPr>
          <p:cNvPr id="146" name="Shape 146"/>
          <p:cNvPicPr preferRelativeResize="0"/>
          <p:nvPr/>
        </p:nvPicPr>
        <p:blipFill>
          <a:blip r:embed="rId4">
            <a:alphaModFix/>
          </a:blip>
          <a:stretch>
            <a:fillRect/>
          </a:stretch>
        </p:blipFill>
        <p:spPr>
          <a:xfrm>
            <a:off x="6794000" y="1075725"/>
            <a:ext cx="4906969" cy="5385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